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5" r:id="rId5"/>
    <p:sldId id="258" r:id="rId6"/>
    <p:sldId id="259" r:id="rId7"/>
    <p:sldId id="260" r:id="rId8"/>
    <p:sldId id="261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22E815-3F0F-4AE6-A0EF-1EB93AAEE0A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32C20B-A7CA-48F3-A23D-400C87CAB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51;&#1025;&#1053;&#1040;\Desktop\iz_kinofilma_moy_laskovyy_i_nezhnyy_zver_-_vals_(zaycev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ЁНА\Desktop\krajobrazy-lasy-3840-1200-1297.jpg"/>
          <p:cNvPicPr>
            <a:picLocks noChangeAspect="1" noChangeArrowheads="1"/>
          </p:cNvPicPr>
          <p:nvPr/>
        </p:nvPicPr>
        <p:blipFill>
          <a:blip r:embed="rId3"/>
          <a:srcRect l="29688" t="2500" r="30468"/>
          <a:stretch>
            <a:fillRect/>
          </a:stretch>
        </p:blipFill>
        <p:spPr bwMode="auto">
          <a:xfrm>
            <a:off x="214282" y="214290"/>
            <a:ext cx="8643998" cy="63958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5864" y="2967335"/>
            <a:ext cx="57342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Праздник </a:t>
            </a:r>
          </a:p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«Прощание с осенью»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5357826"/>
            <a:ext cx="2853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проведён в классах</a:t>
            </a:r>
          </a:p>
          <a:p>
            <a:pPr algn="ctr"/>
            <a:r>
              <a:rPr lang="ru-RU" sz="16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Охраны зрения</a:t>
            </a:r>
            <a:r>
              <a:rPr lang="ru-RU" sz="16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16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iz_kinofilma_moy_laskovyy_i_nezhnyy_zver_-_vals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6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619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учащимся, и родителям очень понравился праздник.</a:t>
            </a:r>
            <a:endParaRPr lang="ru-RU" dirty="0"/>
          </a:p>
        </p:txBody>
      </p:sp>
      <p:pic>
        <p:nvPicPr>
          <p:cNvPr id="3" name="Рисунок 2" descr="5CAF7CEF-86C2-45E9-90E2-0A952ECB06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7358114" cy="5481959"/>
          </a:xfrm>
          <a:prstGeom prst="rect">
            <a:avLst/>
          </a:prstGeom>
        </p:spPr>
      </p:pic>
      <p:pic>
        <p:nvPicPr>
          <p:cNvPr id="4" name="Рисунок 3" descr="346AC261-E090-4916-AD52-8AA60919B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42918"/>
            <a:ext cx="8715404" cy="5804595"/>
          </a:xfrm>
          <a:prstGeom prst="rect">
            <a:avLst/>
          </a:prstGeom>
        </p:spPr>
      </p:pic>
      <p:pic>
        <p:nvPicPr>
          <p:cNvPr id="6" name="Рисунок 5" descr="3140A8C9-E426-4B61-B108-B633806BED10.jpg"/>
          <p:cNvPicPr>
            <a:picLocks noChangeAspect="1"/>
          </p:cNvPicPr>
          <p:nvPr/>
        </p:nvPicPr>
        <p:blipFill>
          <a:blip r:embed="rId4"/>
          <a:srcRect t="17365"/>
          <a:stretch>
            <a:fillRect/>
          </a:stretch>
        </p:blipFill>
        <p:spPr>
          <a:xfrm>
            <a:off x="428596" y="1571612"/>
            <a:ext cx="8290756" cy="4929222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98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празднике принимали участие учащиеся 1-4 классов охраны зрения, родители.</a:t>
            </a:r>
            <a:endParaRPr lang="ru-RU" sz="2000" dirty="0"/>
          </a:p>
        </p:txBody>
      </p:sp>
      <p:pic>
        <p:nvPicPr>
          <p:cNvPr id="3" name="Рисунок 2" descr="4F54BE5A-9248-4B1C-BB4E-C899303AEE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1500174"/>
            <a:ext cx="8286808" cy="5305109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67A8D313-9310-40AC-9C31-20ADECE98B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34" y="714356"/>
            <a:ext cx="8647946" cy="5759667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AAF6056-1E00-46F7-9209-CFBB3A1D6F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10" y="714356"/>
            <a:ext cx="8647945" cy="5759667"/>
          </a:xfrm>
          <a:prstGeom prst="rect">
            <a:avLst/>
          </a:prstGeom>
        </p:spPr>
      </p:pic>
      <p:pic>
        <p:nvPicPr>
          <p:cNvPr id="5" name="Рисунок 4" descr="D3061D31-BD48-41E8-81E0-0E696970C58F.jpg"/>
          <p:cNvPicPr>
            <a:picLocks noChangeAspect="1"/>
          </p:cNvPicPr>
          <p:nvPr/>
        </p:nvPicPr>
        <p:blipFill>
          <a:blip r:embed="rId3"/>
          <a:srcRect l="32738" t="28570" r="16796"/>
          <a:stretch>
            <a:fillRect/>
          </a:stretch>
        </p:blipFill>
        <p:spPr>
          <a:xfrm>
            <a:off x="5357818" y="1142984"/>
            <a:ext cx="3078627" cy="2902147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98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Ребята с удовольствием готовились к празднику: разучивали стихи, танцы, своими руками делали маски.</a:t>
            </a:r>
            <a:endParaRPr lang="ru-RU" sz="1600" dirty="0"/>
          </a:p>
        </p:txBody>
      </p:sp>
      <p:pic>
        <p:nvPicPr>
          <p:cNvPr id="3" name="Рисунок 2" descr="2F116959-7653-4E4C-A969-CA3135636E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8143932" cy="5188163"/>
          </a:xfrm>
          <a:prstGeom prst="rect">
            <a:avLst/>
          </a:prstGeom>
        </p:spPr>
      </p:pic>
      <p:pic>
        <p:nvPicPr>
          <p:cNvPr id="5" name="Рисунок 4" descr="6D3595BA-C4D2-4C2C-A5FA-8B1806071D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00174"/>
            <a:ext cx="8072494" cy="5143536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984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Были подготовлены и показаны две сценки: «Спор овощей» и «Репка». Дети эмоционально играли свои роли. Родителям очень понравилось выступление детей.</a:t>
            </a:r>
            <a:endParaRPr lang="ru-RU" sz="1400" dirty="0"/>
          </a:p>
        </p:txBody>
      </p:sp>
      <p:pic>
        <p:nvPicPr>
          <p:cNvPr id="3" name="Рисунок 2" descr="191F33A1-738A-4C6B-83BB-D82945480E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4357476" cy="2902147"/>
          </a:xfrm>
          <a:prstGeom prst="rect">
            <a:avLst/>
          </a:prstGeom>
        </p:spPr>
      </p:pic>
      <p:pic>
        <p:nvPicPr>
          <p:cNvPr id="4" name="Рисунок 3" descr="03A44359-D69A-454C-BF59-A968CC29E3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857628"/>
            <a:ext cx="4183208" cy="2786082"/>
          </a:xfrm>
          <a:prstGeom prst="rect">
            <a:avLst/>
          </a:prstGeom>
        </p:spPr>
      </p:pic>
      <p:pic>
        <p:nvPicPr>
          <p:cNvPr id="5" name="Рисунок 4" descr="B470F95B-9DB0-4204-96B9-280C610D18D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643050"/>
            <a:ext cx="4214810" cy="2807129"/>
          </a:xfrm>
          <a:prstGeom prst="rect">
            <a:avLst/>
          </a:prstGeom>
        </p:spPr>
      </p:pic>
      <p:pic>
        <p:nvPicPr>
          <p:cNvPr id="7" name="Рисунок 6" descr="F1B1F630-E2BB-4A50-ABE3-A44E66FAB3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0438"/>
            <a:ext cx="4429156" cy="2949888"/>
          </a:xfrm>
          <a:prstGeom prst="rect">
            <a:avLst/>
          </a:prstGeom>
        </p:spPr>
      </p:pic>
      <p:pic>
        <p:nvPicPr>
          <p:cNvPr id="8" name="Рисунок 7" descr="0C1E6CB9-E2E2-4403-9B95-5366227178C8.jpg"/>
          <p:cNvPicPr>
            <a:picLocks noChangeAspect="1"/>
          </p:cNvPicPr>
          <p:nvPr/>
        </p:nvPicPr>
        <p:blipFill>
          <a:blip r:embed="rId6"/>
          <a:srcRect l="35156" t="12463" r="32812"/>
          <a:stretch>
            <a:fillRect/>
          </a:stretch>
        </p:blipFill>
        <p:spPr>
          <a:xfrm>
            <a:off x="1214414" y="1571612"/>
            <a:ext cx="2357454" cy="4188031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688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Учащиеся подготовили и исполнили танец «Осенний вальс»</a:t>
            </a:r>
            <a:endParaRPr lang="ru-RU" dirty="0"/>
          </a:p>
        </p:txBody>
      </p:sp>
      <p:pic>
        <p:nvPicPr>
          <p:cNvPr id="3" name="Рисунок 2" descr="507E421F-842D-4280-9828-603FB84293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501122" cy="5281786"/>
          </a:xfrm>
          <a:prstGeom prst="rect">
            <a:avLst/>
          </a:prstGeom>
        </p:spPr>
      </p:pic>
      <p:pic>
        <p:nvPicPr>
          <p:cNvPr id="5" name="Рисунок 4" descr="5085E8ED-A999-4F42-91F9-58A8BA09BA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42918"/>
            <a:ext cx="8862469" cy="5902543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928670"/>
            <a:ext cx="8275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Учащимися были </a:t>
            </a:r>
            <a:r>
              <a:rPr lang="ru-RU" dirty="0" smtClean="0"/>
              <a:t>выполнены</a:t>
            </a:r>
            <a:r>
              <a:rPr lang="ru-RU" dirty="0" smtClean="0"/>
              <a:t> </a:t>
            </a:r>
            <a:r>
              <a:rPr lang="ru-RU" dirty="0" smtClean="0"/>
              <a:t>экспонаты для выставки поделок из овощей,</a:t>
            </a:r>
          </a:p>
          <a:p>
            <a:r>
              <a:rPr lang="ru-RU" dirty="0" smtClean="0"/>
              <a:t>  фруктов и природных материалов.</a:t>
            </a:r>
            <a:endParaRPr lang="ru-RU" dirty="0"/>
          </a:p>
        </p:txBody>
      </p:sp>
      <p:pic>
        <p:nvPicPr>
          <p:cNvPr id="3" name="Рисунок 2" descr="3704BBF2-752D-4CCD-BEE2-FE0D7012EC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8001056" cy="5090913"/>
          </a:xfrm>
          <a:prstGeom prst="rect">
            <a:avLst/>
          </a:prstGeom>
        </p:spPr>
      </p:pic>
      <p:pic>
        <p:nvPicPr>
          <p:cNvPr id="4" name="Рисунок 3" descr="A1323F00-37C7-45EB-A6D0-CEE9C00E560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8755207" cy="5831105"/>
          </a:xfrm>
          <a:prstGeom prst="rect">
            <a:avLst/>
          </a:prstGeom>
        </p:spPr>
      </p:pic>
      <p:pic>
        <p:nvPicPr>
          <p:cNvPr id="7" name="Рисунок 6" descr="DSC_0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70" y="762000"/>
            <a:ext cx="8929722" cy="5953148"/>
          </a:xfrm>
          <a:prstGeom prst="rect">
            <a:avLst/>
          </a:prstGeo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90522"/>
            <a:ext cx="8643998" cy="5762665"/>
          </a:xfrm>
          <a:prstGeom prst="rect">
            <a:avLst/>
          </a:prstGeom>
        </p:spPr>
      </p:pic>
      <p:pic>
        <p:nvPicPr>
          <p:cNvPr id="3" name="Рисунок 2" descr="DSC_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4" y="714356"/>
            <a:ext cx="8643966" cy="5762644"/>
          </a:xfrm>
          <a:prstGeom prst="rect">
            <a:avLst/>
          </a:prstGeom>
        </p:spPr>
      </p:pic>
      <p:pic>
        <p:nvPicPr>
          <p:cNvPr id="4" name="Рисунок 3" descr="DSC_0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14356"/>
            <a:ext cx="8643966" cy="5762644"/>
          </a:xfrm>
          <a:prstGeom prst="rect">
            <a:avLst/>
          </a:prstGeom>
        </p:spPr>
      </p:pic>
      <p:pic>
        <p:nvPicPr>
          <p:cNvPr id="5" name="Рисунок 4" descr="DSC_05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8" y="571480"/>
            <a:ext cx="8858278" cy="5905519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</TotalTime>
  <Words>101</Words>
  <Application>Microsoft Office PowerPoint</Application>
  <PresentationFormat>Экран (4:3)</PresentationFormat>
  <Paragraphs>11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Слайд 1</vt:lpstr>
      <vt:lpstr>В празднике принимали участие учащиеся 1-4 классов охраны зрения, родители.</vt:lpstr>
      <vt:lpstr>Слайд 3</vt:lpstr>
      <vt:lpstr>Слайд 4</vt:lpstr>
      <vt:lpstr>Ребята с удовольствием готовились к празднику: разучивали стихи, танцы, своими руками делали маски.</vt:lpstr>
      <vt:lpstr>Были подготовлены и показаны две сценки: «Спор овощей» и «Репка». Дети эмоционально играли свои роли. Родителям очень понравилось выступление детей.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3</cp:revision>
  <dcterms:created xsi:type="dcterms:W3CDTF">2012-11-18T17:58:35Z</dcterms:created>
  <dcterms:modified xsi:type="dcterms:W3CDTF">2012-11-18T21:15:24Z</dcterms:modified>
</cp:coreProperties>
</file>