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6" r:id="rId2"/>
    <p:sldId id="257" r:id="rId3"/>
    <p:sldId id="269" r:id="rId4"/>
    <p:sldId id="259" r:id="rId5"/>
    <p:sldId id="266" r:id="rId6"/>
    <p:sldId id="277" r:id="rId7"/>
    <p:sldId id="280" r:id="rId8"/>
    <p:sldId id="279" r:id="rId9"/>
    <p:sldId id="287" r:id="rId10"/>
    <p:sldId id="260" r:id="rId11"/>
    <p:sldId id="285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840"/>
    <a:srgbClr val="4E8B17"/>
    <a:srgbClr val="565D90"/>
    <a:srgbClr val="5A8C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69" d="100"/>
          <a:sy n="69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707A9-4E60-477E-BBD7-80AC970AF3E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8B8E5-AFA7-4C82-8734-9A36F53D7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4149080"/>
            <a:ext cx="8247392" cy="19442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Преподаватель русского языка и литературы МОУ СОШ №25 С УИОП</a:t>
            </a:r>
            <a:br>
              <a:rPr lang="ru-RU" sz="3200" dirty="0" smtClean="0"/>
            </a:br>
            <a:r>
              <a:rPr lang="ru-RU" sz="3200" dirty="0" smtClean="0"/>
              <a:t> Еремина  Л.Н.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171398" cy="2232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/>
              <a:t>УРОК-ДИСПУТ</a:t>
            </a:r>
          </a:p>
          <a:p>
            <a:pPr algn="ctr"/>
            <a:r>
              <a:rPr lang="ru-RU" sz="3600" dirty="0" smtClean="0"/>
              <a:t>Кто из героев повести В.Г. Распутина прав в выборе своей позиции по отношению к </a:t>
            </a:r>
            <a:r>
              <a:rPr lang="ru-RU" sz="3600" dirty="0" err="1" smtClean="0"/>
              <a:t>Матёре</a:t>
            </a:r>
            <a:r>
              <a:rPr lang="ru-RU" sz="3600" dirty="0" smtClean="0"/>
              <a:t>?</a:t>
            </a:r>
            <a:endParaRPr lang="ru-RU" sz="3600" dirty="0" smtClean="0"/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56732" y="980728"/>
            <a:ext cx="3053868" cy="4608511"/>
          </a:xfrm>
        </p:spPr>
        <p:txBody>
          <a:bodyPr/>
          <a:lstStyle/>
          <a:p>
            <a:r>
              <a:rPr lang="ru-RU" dirty="0" smtClean="0"/>
              <a:t>Лишь «ц</a:t>
            </a:r>
            <a:r>
              <a:rPr lang="ru-RU" sz="2400" dirty="0" smtClean="0"/>
              <a:t>арский </a:t>
            </a:r>
            <a:r>
              <a:rPr lang="ru-RU" sz="2400" dirty="0" err="1" smtClean="0"/>
              <a:t>листвень</a:t>
            </a:r>
            <a:r>
              <a:rPr lang="ru-RU" sz="2400" dirty="0" smtClean="0"/>
              <a:t>»…</a:t>
            </a:r>
            <a:r>
              <a:rPr lang="ru-RU" sz="2400" dirty="0" smtClean="0"/>
              <a:t>вечно, могуче и властно стоял…на бугре в </a:t>
            </a:r>
            <a:r>
              <a:rPr lang="ru-RU" sz="2400" dirty="0" err="1" smtClean="0"/>
              <a:t>полверсте</a:t>
            </a:r>
            <a:r>
              <a:rPr lang="ru-RU" sz="2400" dirty="0" smtClean="0"/>
              <a:t> от деревни, заметный почти отовсюду и знаемый всеми»</a:t>
            </a:r>
            <a:br>
              <a:rPr lang="ru-RU" sz="2400" dirty="0" smtClean="0"/>
            </a:br>
            <a:r>
              <a:rPr lang="ru-RU" sz="2400" dirty="0" smtClean="0"/>
              <a:t>Он не поддался чужим людям и выстоял.</a:t>
            </a:r>
            <a:br>
              <a:rPr lang="ru-RU" sz="2400" dirty="0" smtClean="0"/>
            </a:br>
            <a:r>
              <a:rPr lang="ru-RU" sz="2400" dirty="0" smtClean="0"/>
              <a:t> «Но вокруг него было пусто».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844824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904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«Наша молодежь ровно такая и ровно в тех качествах, в каких мы ее  воспитали. Ощущение родины как животворного вещества в человеке должно быть   изначально. Будет оно  - будет и человек, не будет – вырастет потребитель и духовный нахлебник».  В. Распутин.</a:t>
            </a:r>
            <a:endParaRPr lang="ru-RU" sz="3600" dirty="0"/>
          </a:p>
        </p:txBody>
      </p:sp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7704856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4392487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764704"/>
            <a:ext cx="3053866" cy="489754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«…душевное богатство всегда дается и настоящим, и прошлым, и будущим – надеждой на будущее…» С.Залыгин.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052737"/>
            <a:ext cx="3053868" cy="1368152"/>
          </a:xfrm>
        </p:spPr>
        <p:txBody>
          <a:bodyPr/>
          <a:lstStyle/>
          <a:p>
            <a:r>
              <a:rPr lang="ru-RU" dirty="0" smtClean="0"/>
              <a:t>Валентин </a:t>
            </a:r>
            <a:r>
              <a:rPr lang="ru-RU" sz="3600" dirty="0" smtClean="0"/>
              <a:t>Распутин</a:t>
            </a:r>
            <a:endParaRPr lang="ru-RU" sz="3600" dirty="0"/>
          </a:p>
        </p:txBody>
      </p:sp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407754" cy="266348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Повесть</a:t>
            </a:r>
          </a:p>
          <a:p>
            <a:r>
              <a:rPr lang="ru-RU" sz="2200" dirty="0" smtClean="0"/>
              <a:t>«Прощание с Матерой»</a:t>
            </a:r>
          </a:p>
          <a:p>
            <a:endParaRPr lang="ru-RU" sz="2000" dirty="0" smtClean="0"/>
          </a:p>
          <a:p>
            <a:r>
              <a:rPr lang="ru-RU" sz="2000" dirty="0" smtClean="0"/>
              <a:t>«Я не мог не написать «</a:t>
            </a:r>
            <a:r>
              <a:rPr lang="ru-RU" sz="2000" dirty="0" err="1" smtClean="0"/>
              <a:t>Матеру</a:t>
            </a:r>
            <a:r>
              <a:rPr lang="ru-RU" sz="2000" dirty="0" smtClean="0"/>
              <a:t>», как сыновья…не могут не проститься со своей умирающей матерью».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56732" y="548680"/>
            <a:ext cx="3053868" cy="5112567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«Матёра – это название деревни и повесть , - о тех изменениях, которые происходят в Сибири в связи со строительством ГЭС, созданием искусственных морей. </a:t>
            </a:r>
            <a:r>
              <a:rPr lang="ru-RU" sz="2400" dirty="0" smtClean="0"/>
              <a:t> </a:t>
            </a:r>
            <a:r>
              <a:rPr lang="ru-RU" sz="2400" dirty="0" smtClean="0"/>
              <a:t>Для молодых… переселение естественно, а для пожилых зачастую ломка всей жизни…»</a:t>
            </a: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56732" y="1268760"/>
            <a:ext cx="3053868" cy="169075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6564" y="1019907"/>
            <a:ext cx="28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64088" y="764704"/>
            <a:ext cx="3053866" cy="4896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Персонажи повести выбирают пути выхода из трагедии: одни принимают изменения жизни за  благо, другие мучаются непониманием происходящего, третьи считают недопустимым оставить остров.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46805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56734" y="476672"/>
            <a:ext cx="3053866" cy="5472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«Тот первый мужик, который триста с лишним лет назад надумал поселиться на  острове, был человек зоркий и </a:t>
            </a:r>
            <a:r>
              <a:rPr lang="ru-RU" sz="2400" dirty="0" err="1" smtClean="0"/>
              <a:t>выгадливый</a:t>
            </a:r>
            <a:r>
              <a:rPr lang="ru-RU" sz="2400" dirty="0" smtClean="0"/>
              <a:t>,  верно  рассудивший, что лучше этой земли ему не сыскать».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1253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«Привязчив </a:t>
            </a:r>
            <a:r>
              <a:rPr lang="ru-RU" sz="2800" dirty="0" smtClean="0"/>
              <a:t>человек, имевший свой дом и Родину,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ох </a:t>
            </a:r>
            <a:r>
              <a:rPr lang="ru-RU" sz="2800" dirty="0" smtClean="0"/>
              <a:t>как привязчив</a:t>
            </a:r>
            <a:r>
              <a:rPr lang="ru-RU" sz="2800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36046" y="2287374"/>
            <a:ext cx="7812418" cy="351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08720"/>
            <a:ext cx="3053868" cy="33843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 Правда в памяти. </a:t>
            </a:r>
            <a:r>
              <a:rPr lang="ru-RU" sz="3600" dirty="0" smtClean="0"/>
              <a:t>У кого нет памяти, у того нет жизни» (Дарья </a:t>
            </a:r>
            <a:r>
              <a:rPr lang="ru-RU" sz="3600" dirty="0" err="1" smtClean="0"/>
              <a:t>Пинигина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4248472" cy="4968552"/>
          </a:xfrm>
          <a:prstGeom prst="beve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5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315042"/>
            <a:ext cx="3521068" cy="3651850"/>
          </a:xfrm>
          <a:prstGeom prst="bevel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1124745"/>
            <a:ext cx="3053866" cy="41044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старшего поколения важен суд предков, «кто прошел свой черед до нее» (Дарьи </a:t>
            </a:r>
            <a:r>
              <a:rPr lang="ru-RU" sz="2400" dirty="0" err="1" smtClean="0"/>
              <a:t>П</a:t>
            </a:r>
            <a:r>
              <a:rPr lang="ru-RU" sz="2400" dirty="0" err="1" smtClean="0"/>
              <a:t>инигиной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20688"/>
            <a:ext cx="3053868" cy="5328592"/>
          </a:xfrm>
        </p:spPr>
        <p:txBody>
          <a:bodyPr>
            <a:noAutofit/>
          </a:bodyPr>
          <a:lstStyle/>
          <a:p>
            <a:r>
              <a:rPr lang="ru-RU" dirty="0" smtClean="0"/>
              <a:t>Представитель молодого поколения </a:t>
            </a:r>
            <a:r>
              <a:rPr lang="ru-RU" dirty="0" err="1" smtClean="0"/>
              <a:t>Пинигиных</a:t>
            </a:r>
            <a:r>
              <a:rPr lang="ru-RU" dirty="0" smtClean="0"/>
              <a:t> </a:t>
            </a:r>
            <a:r>
              <a:rPr lang="ru-RU" dirty="0" smtClean="0"/>
              <a:t> стремится </a:t>
            </a:r>
            <a:r>
              <a:rPr lang="ru-RU" dirty="0" smtClean="0"/>
              <a:t>послужить обществу в целом, - а не малой </a:t>
            </a:r>
            <a:r>
              <a:rPr lang="ru-RU" dirty="0" smtClean="0"/>
              <a:t>родине, </a:t>
            </a:r>
            <a:r>
              <a:rPr lang="ru-RU" dirty="0" smtClean="0"/>
              <a:t>всему </a:t>
            </a:r>
            <a:r>
              <a:rPr lang="ru-RU" dirty="0" smtClean="0"/>
              <a:t>государству…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 smtClean="0"/>
              <a:t>свидетельствует не только об оторванности человека от земли</a:t>
            </a:r>
            <a:r>
              <a:rPr lang="ru-RU" dirty="0" smtClean="0"/>
              <a:t>, взрастившей </a:t>
            </a:r>
            <a:r>
              <a:rPr lang="ru-RU" dirty="0" smtClean="0"/>
              <a:t>его</a:t>
            </a:r>
            <a:r>
              <a:rPr lang="ru-RU" dirty="0" smtClean="0"/>
              <a:t>, но </a:t>
            </a:r>
            <a:r>
              <a:rPr lang="ru-RU" dirty="0" smtClean="0"/>
              <a:t>и об отсутствии или непрочности нравственных </a:t>
            </a:r>
            <a:r>
              <a:rPr lang="ru-RU" dirty="0" smtClean="0"/>
              <a:t>ориентиров.</a:t>
            </a:r>
            <a:endParaRPr lang="ru-RU" dirty="0"/>
          </a:p>
        </p:txBody>
      </p:sp>
      <p:pic>
        <p:nvPicPr>
          <p:cNvPr id="7" name="Рисунок 6" descr="RasputinV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4248472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4F4F4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378</TotalTime>
  <Words>316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Преподаватель русского языка и литературы МОУ СОШ №25 С УИОП  Еремина  Л.Н. </vt:lpstr>
      <vt:lpstr>Валентин Распутин</vt:lpstr>
      <vt:lpstr>«Матёра – это название деревни и повесть , - о тех изменениях, которые происходят в Сибири в связи со строительством ГЭС, созданием искусственных морей.  Для молодых… переселение естественно, а для пожилых зачастую ломка всей жизни…»</vt:lpstr>
      <vt:lpstr> </vt:lpstr>
      <vt:lpstr>Слайд 5</vt:lpstr>
      <vt:lpstr>«Привязчив человек, имевший свой дом и Родину,  ох как привязчив!» </vt:lpstr>
      <vt:lpstr>« Правда в памяти. У кого нет памяти, у того нет жизни» (Дарья Пинигина).</vt:lpstr>
      <vt:lpstr>Слайд 8</vt:lpstr>
      <vt:lpstr>Представитель молодого поколения Пинигиных  стремится послужить обществу в целом, - а не малой родине, всему государству…  Это свидетельствует не только об оторванности человека от земли, взрастившей его, но и об отсутствии или непрочности нравственных ориентиров.</vt:lpstr>
      <vt:lpstr>Лишь «царский листвень»…вечно, могуче и властно стоял…на бугре в полверсте от деревни, заметный почти отовсюду и знаемый всеми» Он не поддался чужим людям и выстоял.  «Но вокруг него было пусто».</vt:lpstr>
      <vt:lpstr>«Наша молодежь ровно такая и ровно в тех качествах, в каких мы ее  воспитали. Ощущение родины как животворного вещества в человеке должно быть   изначально. Будет оно  - будет и человек, не будет – вырастет потребитель и духовный нахлебник».  В. Распутин.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41</cp:revision>
  <dcterms:modified xsi:type="dcterms:W3CDTF">2012-03-12T18:44:30Z</dcterms:modified>
</cp:coreProperties>
</file>