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C765871-38FE-4C0D-A003-5A3C5E5567F6}" type="slidenum">
              <a:t>‹#›</a:t>
            </a:fld>
            <a:endParaRPr lang="ru-RU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03426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fld id="{9D9AF36A-D8FC-4B12-9FF2-721116BC927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FCA49-3ECF-4759-88BD-869E7B70A78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0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B3FA9C-40DC-4C28-AB64-99B69D24B49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9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D8A7AC-17D0-418E-BEAF-C1A14EEE1E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5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759E3F-4A1B-4DCC-93EB-28B89A6AEFB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9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2ABED8-8614-40A2-B710-E914570916C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2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17F8EA-AF1F-4CBD-B82B-76EC6D5D1B0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004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0113" y="1984375"/>
            <a:ext cx="4064000" cy="625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6513" y="1984375"/>
            <a:ext cx="4064000" cy="625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168618-6C8E-4D5F-B87C-F2FD97530EB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1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1FE523-5E51-4547-ADD2-8AB60D4932B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8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7A2B35-8D21-4E9F-944D-23666D67957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990D28-5EE2-4296-A48E-2CDD73F24B5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9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2DD399-97F7-4FFD-A599-341F4B7DA09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243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BC806B-A14E-4523-BEF4-D44174466D4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2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EB8F9F-ABC9-43E7-89E3-62C5E2D6DBB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7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2F7310-7564-4325-8FA3-4787363EDC1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14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00900" y="554038"/>
            <a:ext cx="2159000" cy="7688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0725" y="554038"/>
            <a:ext cx="6327775" cy="7688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EA07C1-755D-4F64-995C-3B8EEE06E0E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63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E8D781-A045-4FB4-9C51-EE5DD9805FC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721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86A34-9D21-46EB-B4BD-B62A3CF0726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4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1BB27A-8C04-4B3D-9B48-A255EEA8AE8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1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1E8D99-71AD-4995-8325-4E0AA528E3B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4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393F21-CC62-4C23-9D5F-5B167E8B130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5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1CA3DE-8FCB-4416-AED9-E91AD983A5B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5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D90D7C-259D-4B8D-A2D5-753D3176A21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9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ucida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fld id="{6262EDAE-E24E-43E5-B4A0-CF479690427A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ru-RU" sz="24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0000" y="553320"/>
            <a:ext cx="8640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900000" y="1985039"/>
            <a:ext cx="8280000" cy="62575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612000" y="645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ru-RU" sz="14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45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ru-RU" sz="14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083360" y="645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ru-RU" sz="1400">
                <a:latin typeface="Liberation Serif" pitchFamily="18"/>
                <a:ea typeface="DejaVu Sans Condensed" pitchFamily="2"/>
                <a:cs typeface="DejaVu Sans Condensed" pitchFamily="2"/>
              </a:defRPr>
            </a:lvl1pPr>
          </a:lstStyle>
          <a:p>
            <a:pPr lvl="0"/>
            <a:fld id="{5AA9C675-30AB-42DF-A32E-2F4B28D7C364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>
          <a:ln>
            <a:noFill/>
          </a:ln>
          <a:solidFill>
            <a:srgbClr val="280099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ru-RU" sz="24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288360" y="609840"/>
            <a:ext cx="907164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/>
              <a:t>Поэзия С.А.Есенина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ru-RU" b="1">
                <a:solidFill>
                  <a:srgbClr val="280099"/>
                </a:solidFill>
              </a:rPr>
              <a:t>Любовь к Родине - главное в моем творчестве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45"/>
                                          </p:val>
                                        </p:tav>
                                        <p:tav tm="69900">
                                          <p:val>
                                            <p:strVal val="45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Class="exit" decel="1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6" fill="hold">
                                          <p:stCondLst>
                                            <p:cond delay="299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solidFill>
                  <a:srgbClr val="004586"/>
                </a:solidFill>
              </a:rPr>
              <a:t>1885-1925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99720" y="1655999"/>
            <a:ext cx="3248280" cy="504000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/>
              <a:t>Недознамо печени,</a:t>
            </a:r>
          </a:p>
          <a:p>
            <a:pPr lvl="0">
              <a:buNone/>
            </a:pPr>
            <a:r>
              <a:rPr lang="ru-RU"/>
              <a:t>Судорога схватила,</a:t>
            </a:r>
          </a:p>
          <a:p>
            <a:pPr lvl="0">
              <a:buNone/>
            </a:pPr>
            <a:r>
              <a:rPr lang="ru-RU"/>
              <a:t>Охнула кормилица,</a:t>
            </a:r>
          </a:p>
          <a:p>
            <a:pPr lvl="0">
              <a:buNone/>
            </a:pPr>
            <a:r>
              <a:rPr lang="ru-RU"/>
              <a:t>Тут и породила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Любовь к матери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2966759"/>
            <a:ext cx="4426560" cy="2593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42600" y="1985039"/>
            <a:ext cx="4040279" cy="62575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/>
              <a:t>Ты жива еще, моя старушка,</a:t>
            </a:r>
          </a:p>
          <a:p>
            <a:pPr lvl="0">
              <a:buNone/>
            </a:pPr>
            <a:r>
              <a:rPr lang="ru-RU"/>
              <a:t>Жив и я, привет тебе,привет,</a:t>
            </a:r>
          </a:p>
          <a:p>
            <a:pPr lvl="0">
              <a:buNone/>
            </a:pPr>
            <a:r>
              <a:rPr lang="ru-RU"/>
              <a:t>Пусть струится над твоей избушкой,</a:t>
            </a:r>
          </a:p>
          <a:p>
            <a:pPr lvl="0">
              <a:buNone/>
            </a:pPr>
            <a:r>
              <a:rPr lang="ru-RU"/>
              <a:t>Тот вечерний несказанный свет</a:t>
            </a: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8000" y="1712519"/>
            <a:ext cx="4176000" cy="4479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Любовь к женщине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" y="2088000"/>
            <a:ext cx="3744000" cy="4185719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717440" y="2880000"/>
            <a:ext cx="4426560" cy="2664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/>
              <a:t>Да, мне нравилась девушка в белом,</a:t>
            </a:r>
          </a:p>
          <a:p>
            <a:pPr lvl="0">
              <a:buNone/>
            </a:pPr>
            <a:r>
              <a:rPr lang="ru-RU"/>
              <a:t>Но теперь я люблю в голубом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Любовь к животным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1720" y="2079720"/>
            <a:ext cx="4040279" cy="440028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42600" y="1985039"/>
            <a:ext cx="4040279" cy="62575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/>
              <a:t>По сугробам она бежала,</a:t>
            </a:r>
          </a:p>
          <a:p>
            <a:pPr lvl="0">
              <a:buNone/>
            </a:pPr>
            <a:r>
              <a:rPr lang="ru-RU"/>
              <a:t>Поспевая за ним бежать.</a:t>
            </a:r>
          </a:p>
          <a:p>
            <a:pPr lvl="0">
              <a:buNone/>
            </a:pPr>
            <a:r>
              <a:rPr lang="ru-RU"/>
              <a:t>И так долго, долго дрожала</a:t>
            </a:r>
          </a:p>
          <a:p>
            <a:pPr lvl="0">
              <a:buNone/>
            </a:pPr>
            <a:r>
              <a:rPr lang="ru-RU"/>
              <a:t>Воды   не замерзшей гладь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Любовь к природе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6000" y="2376000"/>
            <a:ext cx="4320000" cy="352800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031720" y="2022479"/>
            <a:ext cx="4040279" cy="62575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/>
              <a:t>Край ты мой, заброшенный,</a:t>
            </a:r>
          </a:p>
          <a:p>
            <a:pPr lvl="0">
              <a:buNone/>
            </a:pPr>
            <a:r>
              <a:rPr lang="ru-RU"/>
              <a:t>Край ты мой -пустырь,</a:t>
            </a:r>
          </a:p>
          <a:p>
            <a:pPr lvl="0">
              <a:buNone/>
            </a:pPr>
            <a:r>
              <a:rPr lang="ru-RU"/>
              <a:t> Сенокос некошеный,</a:t>
            </a:r>
          </a:p>
          <a:p>
            <a:pPr lvl="0">
              <a:buNone/>
            </a:pPr>
            <a:r>
              <a:rPr lang="ru-RU"/>
              <a:t>Лес да монастырь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Я люблю тебя, Родина кроткая...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9639" y="2592000"/>
            <a:ext cx="4040279" cy="302940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256000" y="2512440"/>
            <a:ext cx="3671999" cy="64015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336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336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/>
              <a:t>Этот дом с голубыми ставнями</a:t>
            </a:r>
          </a:p>
          <a:p>
            <a:pPr lvl="0">
              <a:buNone/>
            </a:pPr>
            <a:r>
              <a:rPr lang="ru-RU"/>
              <a:t>Не забыть мне тебя никогда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organic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129</Words>
  <Application>Microsoft Office PowerPoint</Application>
  <PresentationFormat>Экран (4:3)</PresentationFormat>
  <Paragraphs>32</Paragraphs>
  <Slides>7</Slides>
  <Notes>7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Обычный</vt:lpstr>
      <vt:lpstr>lyt-organic</vt:lpstr>
      <vt:lpstr>Поэзия С.А.Есенина</vt:lpstr>
      <vt:lpstr>1885-1925</vt:lpstr>
      <vt:lpstr>Любовь к матери</vt:lpstr>
      <vt:lpstr>Любовь к женщине</vt:lpstr>
      <vt:lpstr>Любовь к животным</vt:lpstr>
      <vt:lpstr>Любовь к природе</vt:lpstr>
      <vt:lpstr>Я люблю тебя, Родина кроткая...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Поэзия С.А.Есенина</dc:title>
  <dc:creator>Оксана</dc:creator>
  <cp:lastModifiedBy>Оксана</cp:lastModifiedBy>
  <cp:revision>6</cp:revision>
  <dcterms:created xsi:type="dcterms:W3CDTF">2012-09-27T14:59:55Z</dcterms:created>
  <dcterms:modified xsi:type="dcterms:W3CDTF">2013-01-13T11:03:58Z</dcterms:modified>
</cp:coreProperties>
</file>