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10"/>
  </p:notesMasterIdLst>
  <p:handoutMasterIdLst>
    <p:handoutMasterId r:id="rId11"/>
  </p:handout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</p:sldIdLst>
  <p:sldSz cx="10080625" cy="7559675" type="screen4x3"/>
  <p:notesSz cx="7559675" cy="106918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1404" y="-90"/>
      </p:cViewPr>
      <p:guideLst>
        <p:guide orient="horz" pos="2381"/>
        <p:guide pos="317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80320" cy="53424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ru-RU" sz="1400" b="0" i="0" u="none" strike="noStrike" kern="1200">
              <a:ln>
                <a:noFill/>
              </a:ln>
              <a:latin typeface="Liberation Sans" pitchFamily="18"/>
              <a:ea typeface="Droid Sans Fallback" pitchFamily="2"/>
              <a:cs typeface="Lucida Sans" pitchFamily="2"/>
            </a:endParaRPr>
          </a:p>
        </p:txBody>
      </p:sp>
      <p:sp>
        <p:nvSpPr>
          <p:cNvPr id="3" name="Дата 2"/>
          <p:cNvSpPr txBox="1">
            <a:spLocks noGrp="1"/>
          </p:cNvSpPr>
          <p:nvPr>
            <p:ph type="dt" sz="quarter" idx="1"/>
          </p:nvPr>
        </p:nvSpPr>
        <p:spPr>
          <a:xfrm>
            <a:off x="4279320" y="0"/>
            <a:ext cx="3280320" cy="53424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0"/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ru-RU" sz="1400" b="0" i="0" u="none" strike="noStrike" kern="1200">
              <a:ln>
                <a:noFill/>
              </a:ln>
              <a:latin typeface="Liberation Sans" pitchFamily="18"/>
              <a:ea typeface="Droid Sans Fallback" pitchFamily="2"/>
              <a:cs typeface="Lucida Sans" pitchFamily="2"/>
            </a:endParaRPr>
          </a:p>
        </p:txBody>
      </p:sp>
      <p:sp>
        <p:nvSpPr>
          <p:cNvPr id="4" name="Нижний колонтитул 3"/>
          <p:cNvSpPr txBox="1">
            <a:spLocks noGrp="1"/>
          </p:cNvSpPr>
          <p:nvPr>
            <p:ph type="ftr" sz="quarter" idx="2"/>
          </p:nvPr>
        </p:nvSpPr>
        <p:spPr>
          <a:xfrm>
            <a:off x="0" y="10157400"/>
            <a:ext cx="3280320" cy="53424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="b" anchorCtr="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ru-RU" sz="1400" b="0" i="0" u="none" strike="noStrike" kern="1200">
              <a:ln>
                <a:noFill/>
              </a:ln>
              <a:latin typeface="Liberation Sans" pitchFamily="18"/>
              <a:ea typeface="Droid Sans Fallback" pitchFamily="2"/>
              <a:cs typeface="Lucida Sans" pitchFamily="2"/>
            </a:endParaRPr>
          </a:p>
        </p:txBody>
      </p:sp>
      <p:sp>
        <p:nvSpPr>
          <p:cNvPr id="5" name="Номер слайда 4"/>
          <p:cNvSpPr txBox="1">
            <a:spLocks noGrp="1"/>
          </p:cNvSpPr>
          <p:nvPr>
            <p:ph type="sldNum" sz="quarter" idx="3"/>
          </p:nvPr>
        </p:nvSpPr>
        <p:spPr>
          <a:xfrm>
            <a:off x="4279320" y="10157400"/>
            <a:ext cx="3280320" cy="53424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="b" anchorCtr="0" compatLnSpc="0"/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fld id="{FC765871-38FE-4C0D-A003-5A3C5E5567F6}" type="slidenum">
              <a:t>‹#›</a:t>
            </a:fld>
            <a:endParaRPr lang="ru-RU" sz="1400" b="0" i="0" u="none" strike="noStrike" kern="1200">
              <a:ln>
                <a:noFill/>
              </a:ln>
              <a:latin typeface="Liberation Sans" pitchFamily="18"/>
              <a:ea typeface="Droid Sans Fallback" pitchFamily="2"/>
              <a:cs typeface="Lucida Sans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280342615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 idx="2"/>
          </p:nvPr>
        </p:nvSpPr>
        <p:spPr>
          <a:xfrm>
            <a:off x="1107000" y="812520"/>
            <a:ext cx="5345280" cy="4008600"/>
          </a:xfrm>
          <a:prstGeom prst="rect">
            <a:avLst/>
          </a:prstGeom>
          <a:noFill/>
          <a:ln>
            <a:noFill/>
            <a:prstDash val="solid"/>
          </a:ln>
        </p:spPr>
      </p:sp>
      <p:sp>
        <p:nvSpPr>
          <p:cNvPr id="3" name="Заметки 2"/>
          <p:cNvSpPr txBox="1">
            <a:spLocks noGrp="1"/>
          </p:cNvSpPr>
          <p:nvPr>
            <p:ph type="body" sz="quarter" idx="3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4" name="Верхний колонтитул 3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8032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Ctr="0"/>
          <a:lstStyle>
            <a:lvl1pPr lvl="0" rtl="0" hangingPunct="0">
              <a:buNone/>
              <a:tabLst/>
              <a:defRPr lang="ru-RU" sz="1400" kern="1200">
                <a:latin typeface="Liberation Serif" pitchFamily="18"/>
                <a:ea typeface="DejaVu Sans Condensed" pitchFamily="2"/>
                <a:cs typeface="DejaVu Sans Condensed" pitchFamily="2"/>
              </a:defRPr>
            </a:lvl1pPr>
          </a:lstStyle>
          <a:p>
            <a:pPr lvl="0"/>
            <a:endParaRPr lang="ru-RU"/>
          </a:p>
        </p:txBody>
      </p:sp>
      <p:sp>
        <p:nvSpPr>
          <p:cNvPr id="5" name="Дата 4"/>
          <p:cNvSpPr txBox="1">
            <a:spLocks noGrp="1"/>
          </p:cNvSpPr>
          <p:nvPr>
            <p:ph type="dt" idx="1"/>
          </p:nvPr>
        </p:nvSpPr>
        <p:spPr>
          <a:xfrm>
            <a:off x="4279320" y="0"/>
            <a:ext cx="328032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Ctr="0"/>
          <a:lstStyle>
            <a:lvl1pPr lvl="0" algn="r" rtl="0" hangingPunct="0">
              <a:buNone/>
              <a:tabLst/>
              <a:defRPr lang="ru-RU" sz="1400" kern="1200">
                <a:latin typeface="Liberation Serif" pitchFamily="18"/>
                <a:ea typeface="DejaVu Sans Condensed" pitchFamily="2"/>
                <a:cs typeface="DejaVu Sans Condensed" pitchFamily="2"/>
              </a:defRPr>
            </a:lvl1pPr>
          </a:lstStyle>
          <a:p>
            <a:pPr lvl="0"/>
            <a:endParaRPr lang="ru-RU"/>
          </a:p>
        </p:txBody>
      </p:sp>
      <p:sp>
        <p:nvSpPr>
          <p:cNvPr id="6" name="Нижний колонтитул 5"/>
          <p:cNvSpPr txBox="1">
            <a:spLocks noGrp="1"/>
          </p:cNvSpPr>
          <p:nvPr>
            <p:ph type="ftr" sz="quarter" idx="4"/>
          </p:nvPr>
        </p:nvSpPr>
        <p:spPr>
          <a:xfrm>
            <a:off x="0" y="10157400"/>
            <a:ext cx="328032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 anchorCtr="0"/>
          <a:lstStyle>
            <a:lvl1pPr lvl="0" rtl="0" hangingPunct="0">
              <a:buNone/>
              <a:tabLst/>
              <a:defRPr lang="ru-RU" sz="1400" kern="1200">
                <a:latin typeface="Liberation Serif" pitchFamily="18"/>
                <a:ea typeface="DejaVu Sans Condensed" pitchFamily="2"/>
                <a:cs typeface="DejaVu Sans Condensed" pitchFamily="2"/>
              </a:defRPr>
            </a:lvl1pPr>
          </a:lstStyle>
          <a:p>
            <a:pPr lvl="0"/>
            <a:endParaRPr lang="ru-RU"/>
          </a:p>
        </p:txBody>
      </p:sp>
      <p:sp>
        <p:nvSpPr>
          <p:cNvPr id="7" name="Номер слайда 6"/>
          <p:cNvSpPr txBox="1">
            <a:spLocks noGrp="1"/>
          </p:cNvSpPr>
          <p:nvPr>
            <p:ph type="sldNum" sz="quarter" idx="5"/>
          </p:nvPr>
        </p:nvSpPr>
        <p:spPr>
          <a:xfrm>
            <a:off x="4279320" y="10157400"/>
            <a:ext cx="328032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 anchorCtr="0"/>
          <a:lstStyle>
            <a:lvl1pPr lvl="0" algn="r" rtl="0" hangingPunct="0">
              <a:buNone/>
              <a:tabLst/>
              <a:defRPr lang="ru-RU" sz="1400" kern="1200">
                <a:latin typeface="Liberation Serif" pitchFamily="18"/>
                <a:ea typeface="DejaVu Sans Condensed" pitchFamily="2"/>
                <a:cs typeface="DejaVu Sans Condensed" pitchFamily="2"/>
              </a:defRPr>
            </a:lvl1pPr>
          </a:lstStyle>
          <a:p>
            <a:pPr lvl="0"/>
            <a:fld id="{9D9AF36A-D8FC-4B12-9FF2-721116BC9277}" type="slidenum"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88150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216000" marR="0" indent="-216000" rtl="0" hangingPunct="0">
      <a:tabLst/>
      <a:defRPr lang="ru-RU" sz="2000" b="0" i="0" u="none" strike="noStrike" kern="1200">
        <a:ln>
          <a:noFill/>
        </a:ln>
        <a:latin typeface="Liberation Sans" pitchFamily="18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Заметки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endParaRPr lang="ru-RU" sz="2810">
              <a:latin typeface="Albany" pitchFamily="18"/>
              <a:cs typeface="Tahoma" pitchFamily="2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Заметки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endParaRPr lang="ru-RU" sz="2810">
              <a:latin typeface="Albany" pitchFamily="18"/>
              <a:cs typeface="Tahoma" pitchFamily="2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Заметки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endParaRPr lang="ru-RU" sz="2810">
              <a:latin typeface="Albany" pitchFamily="18"/>
              <a:cs typeface="Tahoma" pitchFamily="2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Заметки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endParaRPr lang="ru-RU" sz="2810">
              <a:latin typeface="Albany" pitchFamily="18"/>
              <a:cs typeface="Tahoma" pitchFamily="2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Заметки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endParaRPr lang="ru-RU" sz="2810">
              <a:latin typeface="Albany" pitchFamily="18"/>
              <a:cs typeface="Tahoma" pitchFamily="2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Заметки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endParaRPr lang="ru-RU" sz="2810">
              <a:latin typeface="Albany" pitchFamily="18"/>
              <a:cs typeface="Tahoma" pitchFamily="2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Заметки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endParaRPr lang="ru-RU" sz="2810">
              <a:latin typeface="Albany" pitchFamily="18"/>
              <a:cs typeface="Tahoma" pitchFamily="2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650" y="2347913"/>
            <a:ext cx="8569325" cy="162083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7" cy="193198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F21FCA49-3ECF-4759-88BD-869E7B70A78A}" type="slidenum"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6490525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AEB3FA9C-40DC-4C28-AB64-99B69D24B495}" type="slidenum"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0569209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308850" y="301625"/>
            <a:ext cx="2266950" cy="645636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3238" y="301625"/>
            <a:ext cx="6653212" cy="645636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4ED8A7AC-17D0-418E-BEAF-C1A14EEE1E14}" type="slidenum"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6965951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650" y="2347913"/>
            <a:ext cx="8569325" cy="162083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7" cy="193198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D3759E3F-4A1B-4DCC-93EB-28B89A6AEFBF}" type="slidenum"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929558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5D2ABED8-8614-40A2-B710-E914570916C7}" type="slidenum"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4112573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96925" y="4857750"/>
            <a:ext cx="8567738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7817F8EA-AF1F-4CBD-B82B-76EC6D5D1B00}" type="slidenum"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2300495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900113" y="1984375"/>
            <a:ext cx="4064000" cy="62579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116513" y="1984375"/>
            <a:ext cx="4064000" cy="62579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50168618-6C8E-4D5F-B87C-F2FD97530EB9}" type="slidenum"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3501433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4825" y="303213"/>
            <a:ext cx="9072563" cy="1258887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5121275" y="1692275"/>
            <a:ext cx="4456113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5121275" y="2397125"/>
            <a:ext cx="4456113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301FE523-5E51-4547-ADD2-8AB60D4932B5}" type="slidenum"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3508906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0A7A2B35-8D21-4E9F-944D-23666D67957F}" type="slidenum"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098506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5990D28-5EE2-4296-A48E-2CDD73F24B5B}" type="slidenum"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0999618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hf sldNum="0" hdr="0" ftr="0" dt="0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4825" y="301625"/>
            <a:ext cx="3316288" cy="12795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41763" y="301625"/>
            <a:ext cx="5635625" cy="6451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04825" y="1581150"/>
            <a:ext cx="3316288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2B2DD399-97F7-4FFD-A599-341F4B7DA092}" type="slidenum"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6824357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D7BC806B-A14E-4523-BEF4-D44174466D43}" type="slidenum"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6762056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76438" y="5291138"/>
            <a:ext cx="60483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976438" y="674688"/>
            <a:ext cx="6048375" cy="45370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976438" y="5916613"/>
            <a:ext cx="6048375" cy="887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43EB8F9F-ABC9-43E7-89E3-62C5E2D6DBB9}" type="slidenum"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2427240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F72F7310-7564-4325-8FA3-4787363EDC12}" type="slidenum"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4414250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200900" y="554038"/>
            <a:ext cx="2159000" cy="768826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720725" y="554038"/>
            <a:ext cx="6327775" cy="768826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2AEA07C1-755D-4F64-995C-3B8EEE06E0E5}" type="slidenum"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1836333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96925" y="4857750"/>
            <a:ext cx="8567738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0DE8D781-A045-4FB4-9C51-EE5DD9805FCA}" type="slidenum"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2472180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503238" y="1768475"/>
            <a:ext cx="4459287" cy="49895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114925" y="1768475"/>
            <a:ext cx="4460875" cy="49895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6CD86A34-9D21-46EB-B4BD-B62A3CF0726F}" type="slidenum"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094004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4825" y="303213"/>
            <a:ext cx="9072563" cy="1258887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5121275" y="1692275"/>
            <a:ext cx="4456113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5121275" y="2397125"/>
            <a:ext cx="4456113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A01BB27A-8C04-4B3D-9B48-A255EEA8AE86}" type="slidenum"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601983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211E8D99-71AD-4995-8325-4E0AA528E3B5}" type="slidenum"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7884422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13393F21-CC62-4C23-9D5F-5B167E8B1305}" type="slidenum"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1365213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4825" y="301625"/>
            <a:ext cx="3316288" cy="12795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41763" y="301625"/>
            <a:ext cx="5635625" cy="6451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04825" y="1581150"/>
            <a:ext cx="3316288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D81CA3DE-8FCB-4416-AED9-E91AD983A5BA}" type="slidenum"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6005133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76438" y="5291138"/>
            <a:ext cx="60483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976438" y="674688"/>
            <a:ext cx="6048375" cy="45370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976438" y="5916613"/>
            <a:ext cx="6048375" cy="887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B8D90D7C-259D-4B8D-A2D5-753D3176A21D}" type="slidenum"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0799148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 noGrp="1"/>
          </p:cNvSpPr>
          <p:nvPr>
            <p:ph type="title"/>
          </p:nvPr>
        </p:nvSpPr>
        <p:spPr>
          <a:xfrm>
            <a:off x="503999" y="301320"/>
            <a:ext cx="9071640" cy="12621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endParaRPr lang="ru-RU"/>
          </a:p>
        </p:txBody>
      </p:sp>
      <p:sp>
        <p:nvSpPr>
          <p:cNvPr id="3" name="Текст 2"/>
          <p:cNvSpPr txBox="1">
            <a:spLocks noGrp="1"/>
          </p:cNvSpPr>
          <p:nvPr>
            <p:ph type="body" idx="1"/>
          </p:nvPr>
        </p:nvSpPr>
        <p:spPr>
          <a:xfrm>
            <a:off x="503999" y="1769040"/>
            <a:ext cx="9071640" cy="49896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>
            <a:defPPr marL="432000" marR="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ru-RU" sz="24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Lucida Sans" pitchFamily="2"/>
              </a:defRPr>
            </a:defPPr>
            <a:lvl1pPr marL="432000" marR="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ru-RU" sz="24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Lucida Sans" pitchFamily="2"/>
              </a:defRPr>
            </a:lvl1pPr>
            <a:lvl2pPr marL="864000" marR="0" lvl="1" indent="-324000">
              <a:spcBef>
                <a:spcPts val="0"/>
              </a:spcBef>
              <a:spcAft>
                <a:spcPts val="1134"/>
              </a:spcAft>
              <a:buSzPct val="45000"/>
              <a:buFont typeface="StarSymbol"/>
              <a:buChar char="●"/>
              <a:defRPr lang="ru-RU" sz="28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Lucida Sans" pitchFamily="2"/>
              </a:defRPr>
            </a:lvl2pPr>
            <a:lvl3pPr marL="1295999" marR="0" lvl="2" indent="-288000">
              <a:spcBef>
                <a:spcPts val="0"/>
              </a:spcBef>
              <a:spcAft>
                <a:spcPts val="850"/>
              </a:spcAft>
              <a:buSzPct val="75000"/>
              <a:buFont typeface="StarSymbol"/>
              <a:buChar char="–"/>
              <a:defRPr lang="ru-RU" sz="24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Lucida Sans" pitchFamily="2"/>
              </a:defRPr>
            </a:lvl3pPr>
            <a:lvl4pPr marL="1728000" marR="0" lvl="3" indent="-216000">
              <a:spcBef>
                <a:spcPts val="0"/>
              </a:spcBef>
              <a:spcAft>
                <a:spcPts val="567"/>
              </a:spcAft>
              <a:buSzPct val="45000"/>
              <a:buFont typeface="StarSymbol"/>
              <a:buChar char="●"/>
              <a:defRPr lang="ru-RU" sz="20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Lucida Sans" pitchFamily="2"/>
              </a:defRPr>
            </a:lvl4pPr>
            <a:lvl5pPr marL="2160000" marR="0" lvl="4" indent="-216000">
              <a:spcBef>
                <a:spcPts val="0"/>
              </a:spcBef>
              <a:spcAft>
                <a:spcPts val="283"/>
              </a:spcAft>
              <a:buSzPct val="75000"/>
              <a:buFont typeface="StarSymbol"/>
              <a:buChar char="–"/>
              <a:defRPr lang="ru-RU" sz="20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Lucida Sans" pitchFamily="2"/>
              </a:defRPr>
            </a:lvl5pPr>
            <a:lvl6pPr marL="2592000" marR="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ru-RU" sz="20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Lucida Sans" pitchFamily="2"/>
              </a:defRPr>
            </a:lvl6pPr>
            <a:lvl7pPr marL="3024000" marR="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ru-RU" sz="20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Lucida Sans" pitchFamily="2"/>
              </a:defRPr>
            </a:lvl7pPr>
            <a:lvl8pPr marL="3456000" marR="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ru-RU" sz="20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Lucida Sans" pitchFamily="2"/>
              </a:defRPr>
            </a:lvl8pPr>
            <a:lvl9pPr marL="3887999" marR="0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ru-RU" sz="20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Lucida Sans" pitchFamily="2"/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 txBox="1">
            <a:spLocks noGrp="1"/>
          </p:cNvSpPr>
          <p:nvPr>
            <p:ph type="dt" sz="half" idx="2"/>
          </p:nvPr>
        </p:nvSpPr>
        <p:spPr>
          <a:xfrm>
            <a:off x="503999" y="6887160"/>
            <a:ext cx="2348280" cy="5212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Ctr="0"/>
          <a:lstStyle>
            <a:lvl1pPr lvl="0" rtl="0" hangingPunct="0">
              <a:buNone/>
              <a:tabLst/>
              <a:defRPr lang="ru-RU" sz="1400" kern="1200">
                <a:latin typeface="Liberation Serif" pitchFamily="18"/>
                <a:ea typeface="DejaVu Sans Condensed" pitchFamily="2"/>
                <a:cs typeface="DejaVu Sans Condensed" pitchFamily="2"/>
              </a:defRPr>
            </a:lvl1pPr>
          </a:lstStyle>
          <a:p>
            <a:pPr lvl="0"/>
            <a:endParaRPr lang="ru-RU"/>
          </a:p>
        </p:txBody>
      </p:sp>
      <p:sp>
        <p:nvSpPr>
          <p:cNvPr id="5" name="Нижний колонтитул 4"/>
          <p:cNvSpPr txBox="1">
            <a:spLocks noGrp="1"/>
          </p:cNvSpPr>
          <p:nvPr>
            <p:ph type="ftr" sz="quarter" idx="3"/>
          </p:nvPr>
        </p:nvSpPr>
        <p:spPr>
          <a:xfrm>
            <a:off x="3447360" y="6887160"/>
            <a:ext cx="3195000" cy="5212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Ctr="0"/>
          <a:lstStyle>
            <a:lvl1pPr lvl="0" algn="ctr" rtl="0" hangingPunct="0">
              <a:buNone/>
              <a:tabLst/>
              <a:defRPr lang="ru-RU" sz="1400" kern="1200">
                <a:latin typeface="Liberation Serif" pitchFamily="18"/>
                <a:ea typeface="DejaVu Sans Condensed" pitchFamily="2"/>
                <a:cs typeface="DejaVu Sans Condensed" pitchFamily="2"/>
              </a:defRPr>
            </a:lvl1pPr>
          </a:lstStyle>
          <a:p>
            <a:pPr lvl="0"/>
            <a:endParaRPr lang="ru-RU"/>
          </a:p>
        </p:txBody>
      </p:sp>
      <p:sp>
        <p:nvSpPr>
          <p:cNvPr id="6" name="Номер слайда 5"/>
          <p:cNvSpPr txBox="1">
            <a:spLocks noGrp="1"/>
          </p:cNvSpPr>
          <p:nvPr>
            <p:ph type="sldNum" sz="quarter" idx="4"/>
          </p:nvPr>
        </p:nvSpPr>
        <p:spPr>
          <a:xfrm>
            <a:off x="7227000" y="6887160"/>
            <a:ext cx="2348280" cy="5212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Ctr="0"/>
          <a:lstStyle>
            <a:lvl1pPr lvl="0" algn="r" rtl="0" hangingPunct="0">
              <a:buNone/>
              <a:tabLst/>
              <a:defRPr lang="ru-RU" sz="1400" kern="1200">
                <a:latin typeface="Liberation Serif" pitchFamily="18"/>
                <a:ea typeface="DejaVu Sans Condensed" pitchFamily="2"/>
                <a:cs typeface="DejaVu Sans Condensed" pitchFamily="2"/>
              </a:defRPr>
            </a:lvl1pPr>
          </a:lstStyle>
          <a:p>
            <a:pPr lvl="0"/>
            <a:fld id="{6262EDAE-E24E-43E5-B4A0-CF479690427A}" type="slidenum"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xStyles>
    <p:titleStyle>
      <a:lvl1pPr algn="ctr" rtl="0" hangingPunct="0">
        <a:tabLst/>
        <a:defRPr lang="ru-RU" sz="4400" b="0" i="0" u="none" strike="noStrike" kern="1200">
          <a:ln>
            <a:noFill/>
          </a:ln>
          <a:latin typeface="Liberation Sans" pitchFamily="18"/>
        </a:defRPr>
      </a:lvl1pPr>
    </p:titleStyle>
    <p:bodyStyle>
      <a:lvl1pPr marL="0" marR="0" indent="0" rtl="0" hangingPunct="0">
        <a:spcBef>
          <a:spcPts val="0"/>
        </a:spcBef>
        <a:spcAft>
          <a:spcPts val="1417"/>
        </a:spcAft>
        <a:tabLst/>
        <a:defRPr lang="ru-RU" sz="2400" b="0" i="0" u="none" strike="noStrike" kern="1200">
          <a:ln>
            <a:noFill/>
          </a:ln>
          <a:latin typeface="Liberation Sans" pitchFamily="18"/>
        </a:defRPr>
      </a:lvl1pPr>
    </p:bodyStyle>
    <p:otherStyle/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 noGrp="1"/>
          </p:cNvSpPr>
          <p:nvPr>
            <p:ph type="title"/>
          </p:nvPr>
        </p:nvSpPr>
        <p:spPr>
          <a:xfrm>
            <a:off x="720000" y="553320"/>
            <a:ext cx="8640000" cy="12621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endParaRPr lang="ru-RU"/>
          </a:p>
        </p:txBody>
      </p:sp>
      <p:sp>
        <p:nvSpPr>
          <p:cNvPr id="3" name="Текст 2"/>
          <p:cNvSpPr txBox="1">
            <a:spLocks noGrp="1"/>
          </p:cNvSpPr>
          <p:nvPr>
            <p:ph type="body" idx="1"/>
          </p:nvPr>
        </p:nvSpPr>
        <p:spPr>
          <a:xfrm>
            <a:off x="900000" y="1985039"/>
            <a:ext cx="8280000" cy="625751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>
            <a:defPPr marL="432000" marR="0" lvl="0" indent="-324000">
              <a:spcBef>
                <a:spcPts val="0"/>
              </a:spcBef>
              <a:spcAft>
                <a:spcPts val="1417"/>
              </a:spcAft>
              <a:buClr>
                <a:srgbClr val="FF3366"/>
              </a:buClr>
              <a:buSzPct val="45000"/>
              <a:buFont typeface="StarSymbol"/>
              <a:buNone/>
              <a:defRPr lang="ru-RU" sz="2400" b="0" i="0" u="none" strike="noStrike">
                <a:ln>
                  <a:noFill/>
                </a:ln>
                <a:latin typeface="Albany" pitchFamily="18"/>
                <a:ea typeface="Andale Sans UI" pitchFamily="2"/>
                <a:cs typeface="Tahoma" pitchFamily="2"/>
              </a:defRPr>
            </a:defPPr>
            <a:lvl1pPr marL="432000" marR="0" lvl="0" indent="-324000">
              <a:spcBef>
                <a:spcPts val="0"/>
              </a:spcBef>
              <a:spcAft>
                <a:spcPts val="1417"/>
              </a:spcAft>
              <a:buClr>
                <a:srgbClr val="FF3366"/>
              </a:buClr>
              <a:buSzPct val="45000"/>
              <a:buFont typeface="StarSymbol"/>
              <a:buChar char="●"/>
              <a:defRPr lang="ru-RU" sz="2400" b="0" i="0" u="none" strike="noStrike">
                <a:ln>
                  <a:noFill/>
                </a:ln>
                <a:latin typeface="Albany" pitchFamily="18"/>
                <a:ea typeface="Andale Sans UI" pitchFamily="2"/>
                <a:cs typeface="Tahoma" pitchFamily="2"/>
              </a:defRPr>
            </a:lvl1pPr>
            <a:lvl2pPr marL="864000" marR="0" lvl="1" indent="-288000">
              <a:spcBef>
                <a:spcPts val="0"/>
              </a:spcBef>
              <a:spcAft>
                <a:spcPts val="1134"/>
              </a:spcAft>
              <a:buClr>
                <a:srgbClr val="FF3366"/>
              </a:buClr>
              <a:buSzPct val="75000"/>
              <a:buFont typeface="StarSymbol"/>
              <a:buChar char="–"/>
              <a:defRPr lang="ru-RU" sz="2800" b="0" i="0" u="none" strike="noStrike">
                <a:ln>
                  <a:noFill/>
                </a:ln>
                <a:latin typeface="Albany" pitchFamily="18"/>
                <a:ea typeface="Andale Sans UI" pitchFamily="2"/>
                <a:cs typeface="Tahoma" pitchFamily="2"/>
              </a:defRPr>
            </a:lvl2pPr>
            <a:lvl3pPr marL="1296000" marR="0" lvl="2" indent="-216000">
              <a:spcBef>
                <a:spcPts val="0"/>
              </a:spcBef>
              <a:spcAft>
                <a:spcPts val="850"/>
              </a:spcAft>
              <a:buClr>
                <a:srgbClr val="FF3366"/>
              </a:buClr>
              <a:buSzPct val="45000"/>
              <a:buFont typeface="StarSymbol"/>
              <a:buChar char="●"/>
              <a:defRPr lang="ru-RU" sz="2400" b="0" i="0" u="none" strike="noStrike">
                <a:ln>
                  <a:noFill/>
                </a:ln>
                <a:latin typeface="Albany" pitchFamily="18"/>
                <a:ea typeface="Andale Sans UI" pitchFamily="2"/>
                <a:cs typeface="Tahoma" pitchFamily="2"/>
              </a:defRPr>
            </a:lvl3pPr>
            <a:lvl4pPr marL="1728000" marR="0" lvl="3" indent="-216000">
              <a:spcBef>
                <a:spcPts val="0"/>
              </a:spcBef>
              <a:spcAft>
                <a:spcPts val="567"/>
              </a:spcAft>
              <a:buClr>
                <a:srgbClr val="FF3366"/>
              </a:buClr>
              <a:buSzPct val="75000"/>
              <a:buFont typeface="StarSymbol"/>
              <a:buChar char="–"/>
              <a:defRPr lang="ru-RU" sz="2000" b="0" i="0" u="none" strike="noStrike">
                <a:ln>
                  <a:noFill/>
                </a:ln>
                <a:latin typeface="Albany" pitchFamily="18"/>
                <a:ea typeface="Andale Sans UI" pitchFamily="2"/>
                <a:cs typeface="Tahoma" pitchFamily="2"/>
              </a:defRPr>
            </a:lvl4pPr>
            <a:lvl5pPr marL="2160000" marR="0" lvl="4" indent="-216000">
              <a:spcBef>
                <a:spcPts val="0"/>
              </a:spcBef>
              <a:spcAft>
                <a:spcPts val="283"/>
              </a:spcAft>
              <a:buClr>
                <a:srgbClr val="FF3366"/>
              </a:buClr>
              <a:buSzPct val="45000"/>
              <a:buFont typeface="StarSymbol"/>
              <a:buChar char="●"/>
              <a:defRPr lang="ru-RU" sz="2000" b="0" i="0" u="none" strike="noStrike">
                <a:ln>
                  <a:noFill/>
                </a:ln>
                <a:latin typeface="Albany" pitchFamily="18"/>
                <a:ea typeface="Andale Sans UI" pitchFamily="2"/>
                <a:cs typeface="Tahoma" pitchFamily="2"/>
              </a:defRPr>
            </a:lvl5pPr>
            <a:lvl6pPr marL="2592000" marR="0" lvl="5" indent="-216000">
              <a:spcBef>
                <a:spcPts val="0"/>
              </a:spcBef>
              <a:spcAft>
                <a:spcPts val="283"/>
              </a:spcAft>
              <a:buClr>
                <a:srgbClr val="FF3366"/>
              </a:buClr>
              <a:buSzPct val="45000"/>
              <a:buFont typeface="StarSymbol"/>
              <a:buChar char="●"/>
              <a:defRPr lang="ru-RU" sz="2000" b="0" i="0" u="none" strike="noStrike">
                <a:ln>
                  <a:noFill/>
                </a:ln>
                <a:latin typeface="Albany" pitchFamily="18"/>
                <a:ea typeface="Andale Sans UI" pitchFamily="2"/>
                <a:cs typeface="Tahoma" pitchFamily="2"/>
              </a:defRPr>
            </a:lvl6pPr>
            <a:lvl7pPr marL="3024000" marR="0" lvl="6" indent="-216000">
              <a:spcBef>
                <a:spcPts val="0"/>
              </a:spcBef>
              <a:spcAft>
                <a:spcPts val="283"/>
              </a:spcAft>
              <a:buClr>
                <a:srgbClr val="FF3366"/>
              </a:buClr>
              <a:buSzPct val="45000"/>
              <a:buFont typeface="StarSymbol"/>
              <a:buChar char="●"/>
              <a:defRPr lang="ru-RU" sz="2000" b="0" i="0" u="none" strike="noStrike">
                <a:ln>
                  <a:noFill/>
                </a:ln>
                <a:latin typeface="Albany" pitchFamily="18"/>
                <a:ea typeface="Andale Sans UI" pitchFamily="2"/>
                <a:cs typeface="Tahoma" pitchFamily="2"/>
              </a:defRPr>
            </a:lvl7pPr>
            <a:lvl8pPr marL="3456000" marR="0" lvl="7" indent="-216000">
              <a:spcBef>
                <a:spcPts val="0"/>
              </a:spcBef>
              <a:spcAft>
                <a:spcPts val="283"/>
              </a:spcAft>
              <a:buClr>
                <a:srgbClr val="FF3366"/>
              </a:buClr>
              <a:buSzPct val="45000"/>
              <a:buFont typeface="StarSymbol"/>
              <a:buChar char="●"/>
              <a:defRPr lang="ru-RU" sz="2000" b="0" i="0" u="none" strike="noStrike">
                <a:ln>
                  <a:noFill/>
                </a:ln>
                <a:latin typeface="Albany" pitchFamily="18"/>
                <a:ea typeface="Andale Sans UI" pitchFamily="2"/>
                <a:cs typeface="Tahoma" pitchFamily="2"/>
              </a:defRPr>
            </a:lvl8pPr>
            <a:lvl9pPr marL="3887999" marR="0" lvl="8" indent="-216000">
              <a:spcBef>
                <a:spcPts val="0"/>
              </a:spcBef>
              <a:spcAft>
                <a:spcPts val="283"/>
              </a:spcAft>
              <a:buClr>
                <a:srgbClr val="FF3366"/>
              </a:buClr>
              <a:buSzPct val="45000"/>
              <a:buFont typeface="StarSymbol"/>
              <a:buChar char="●"/>
              <a:defRPr lang="ru-RU" sz="2000" b="0" i="0" u="none" strike="noStrike">
                <a:ln>
                  <a:noFill/>
                </a:ln>
                <a:latin typeface="Albany" pitchFamily="18"/>
                <a:ea typeface="Andale Sans UI" pitchFamily="2"/>
                <a:cs typeface="Tahoma" pitchFamily="2"/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 txBox="1">
            <a:spLocks noGrp="1"/>
          </p:cNvSpPr>
          <p:nvPr>
            <p:ph type="dt" sz="half" idx="2"/>
          </p:nvPr>
        </p:nvSpPr>
        <p:spPr>
          <a:xfrm>
            <a:off x="612000" y="6455160"/>
            <a:ext cx="2348280" cy="5212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>
            <a:lvl1pPr marL="0" marR="0" lvl="0" indent="0" rtl="0" hangingPunct="0">
              <a:buNone/>
              <a:tabLst/>
              <a:defRPr lang="ru-RU" sz="1400">
                <a:latin typeface="Liberation Serif" pitchFamily="18"/>
                <a:ea typeface="DejaVu Sans Condensed" pitchFamily="2"/>
                <a:cs typeface="DejaVu Sans Condensed" pitchFamily="2"/>
              </a:defRPr>
            </a:lvl1pPr>
          </a:lstStyle>
          <a:p>
            <a:pPr lvl="0"/>
            <a:endParaRPr lang="ru-RU"/>
          </a:p>
        </p:txBody>
      </p:sp>
      <p:sp>
        <p:nvSpPr>
          <p:cNvPr id="5" name="Нижний колонтитул 4"/>
          <p:cNvSpPr txBox="1">
            <a:spLocks noGrp="1"/>
          </p:cNvSpPr>
          <p:nvPr>
            <p:ph type="ftr" sz="quarter" idx="3"/>
          </p:nvPr>
        </p:nvSpPr>
        <p:spPr>
          <a:xfrm>
            <a:off x="3447360" y="6455160"/>
            <a:ext cx="3195000" cy="5212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>
            <a:lvl1pPr marL="0" marR="0" lvl="0" indent="0" algn="ctr" rtl="0" hangingPunct="0">
              <a:buNone/>
              <a:tabLst/>
              <a:defRPr lang="ru-RU" sz="1400">
                <a:latin typeface="Liberation Serif" pitchFamily="18"/>
                <a:ea typeface="DejaVu Sans Condensed" pitchFamily="2"/>
                <a:cs typeface="DejaVu Sans Condensed" pitchFamily="2"/>
              </a:defRPr>
            </a:lvl1pPr>
          </a:lstStyle>
          <a:p>
            <a:pPr lvl="0"/>
            <a:endParaRPr lang="ru-RU"/>
          </a:p>
        </p:txBody>
      </p:sp>
      <p:sp>
        <p:nvSpPr>
          <p:cNvPr id="6" name="Номер слайда 5"/>
          <p:cNvSpPr txBox="1">
            <a:spLocks noGrp="1"/>
          </p:cNvSpPr>
          <p:nvPr>
            <p:ph type="sldNum" sz="quarter" idx="4"/>
          </p:nvPr>
        </p:nvSpPr>
        <p:spPr>
          <a:xfrm>
            <a:off x="7083360" y="6455160"/>
            <a:ext cx="2348280" cy="5212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>
            <a:lvl1pPr marL="0" marR="0" lvl="0" indent="0" algn="r" rtl="0" hangingPunct="0">
              <a:buNone/>
              <a:tabLst/>
              <a:defRPr lang="ru-RU" sz="1400">
                <a:latin typeface="Liberation Serif" pitchFamily="18"/>
                <a:ea typeface="DejaVu Sans Condensed" pitchFamily="2"/>
                <a:cs typeface="DejaVu Sans Condensed" pitchFamily="2"/>
              </a:defRPr>
            </a:lvl1pPr>
          </a:lstStyle>
          <a:p>
            <a:pPr lvl="0"/>
            <a:fld id="{5AA9C675-30AB-42DF-A32E-2F4B28D7C364}" type="slidenum"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xStyles>
    <p:titleStyle>
      <a:lvl1pPr algn="ctr" rtl="0" hangingPunct="0">
        <a:tabLst/>
        <a:defRPr lang="ru-RU" sz="4400" b="0" i="0" u="none" strike="noStrike">
          <a:ln>
            <a:noFill/>
          </a:ln>
          <a:solidFill>
            <a:srgbClr val="280099"/>
          </a:solidFill>
          <a:latin typeface="Albany" pitchFamily="18"/>
          <a:cs typeface="Tahoma" pitchFamily="2"/>
        </a:defRPr>
      </a:lvl1pPr>
    </p:titleStyle>
    <p:bodyStyle>
      <a:lvl1pPr marL="0" marR="0" indent="0" rtl="0" hangingPunct="0">
        <a:spcBef>
          <a:spcPts val="0"/>
        </a:spcBef>
        <a:spcAft>
          <a:spcPts val="1417"/>
        </a:spcAft>
        <a:tabLst/>
        <a:defRPr lang="ru-RU" sz="2400" b="0" i="0" u="none" strike="noStrike">
          <a:ln>
            <a:noFill/>
          </a:ln>
          <a:latin typeface="Albany" pitchFamily="18"/>
          <a:cs typeface="Tahoma" pitchFamily="2"/>
        </a:defRPr>
      </a:lvl1pPr>
    </p:bodyStyle>
    <p:otherStyle/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 name="pag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 noGrp="1"/>
          </p:cNvSpPr>
          <p:nvPr>
            <p:ph type="title" idx="4294967295"/>
          </p:nvPr>
        </p:nvSpPr>
        <p:spPr>
          <a:xfrm>
            <a:off x="288360" y="609840"/>
            <a:ext cx="9071640" cy="1262160"/>
          </a:xfrm>
        </p:spPr>
        <p:txBody>
          <a:bodyPr>
            <a:spAutoFit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ru-RU" b="1"/>
              <a:t>Поэзия С.А.Есенина</a:t>
            </a:r>
          </a:p>
        </p:txBody>
      </p:sp>
      <p:sp>
        <p:nvSpPr>
          <p:cNvPr id="3" name="Подзаголовок 2"/>
          <p:cNvSpPr txBox="1">
            <a:spLocks noGrp="1"/>
          </p:cNvSpPr>
          <p:nvPr>
            <p:ph type="subTitle" idx="4294967295"/>
          </p:nvPr>
        </p:nvSpPr>
        <p:spPr/>
        <p:txBody>
          <a:bodyPr anchor="ctr">
            <a:spAutoFit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marL="0" lvl="0" indent="-216000" algn="ctr">
              <a:buNone/>
            </a:pPr>
            <a:r>
              <a:rPr lang="ru-RU" b="1">
                <a:solidFill>
                  <a:srgbClr val="280099"/>
                </a:solidFill>
              </a:rPr>
              <a:t>Любовь к Родине - главное в моем творчестве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1000"/>
    </mc:Choice>
    <mc:Fallback>
      <p:transition spd="slow" advTm="1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  <p:to>
                                        <p:strVal val="-45"/>
                                      </p:to>
                                    </p:set>
                                    <p:anim calcmode="lin" valueType="num">
                                      <p:cBhvr>
                                        <p:cTn id="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-45"/>
                                          </p:val>
                                        </p:tav>
                                        <p:tav tm="69900">
                                          <p:val>
                                            <p:strVal val="45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56" decel="5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Class="exit" decel="100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" dur="3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2.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3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*0.0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3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h+1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8" dur="3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6" fill="hold">
                                          <p:stCondLst>
                                            <p:cond delay="299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1" build="p"/>
      <p:bldP spid="3" grpId="2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 noGrp="1"/>
          </p:cNvSpPr>
          <p:nvPr>
            <p:ph type="title" idx="4294967295"/>
          </p:nvPr>
        </p:nvSpPr>
        <p:spPr/>
        <p:txBody>
          <a:bodyPr>
            <a:spAutoFit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ru-RU">
                <a:solidFill>
                  <a:srgbClr val="004586"/>
                </a:solidFill>
              </a:rPr>
              <a:t>1885-1925</a:t>
            </a:r>
          </a:p>
        </p:txBody>
      </p:sp>
      <p:pic>
        <p:nvPicPr>
          <p:cNvPr id="3" name=""/>
          <p:cNvPicPr>
            <a:picLocks noGrp="1" noChangeAspect="1"/>
          </p:cNvPicPr>
          <p:nvPr>
            <p:ph type="pic" idx="4294967295"/>
          </p:nvPr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999720" y="1655999"/>
            <a:ext cx="3248280" cy="5040000"/>
          </a:xfrm>
        </p:spPr>
      </p:pic>
      <p:sp>
        <p:nvSpPr>
          <p:cNvPr id="4" name="Текст 3"/>
          <p:cNvSpPr txBox="1">
            <a:spLocks noGrp="1"/>
          </p:cNvSpPr>
          <p:nvPr>
            <p:ph type="body" idx="4294967295"/>
          </p:nvPr>
        </p:nvSpPr>
        <p:spPr>
          <a:xfrm>
            <a:off x="5151960" y="1769040"/>
            <a:ext cx="4426560" cy="4989240"/>
          </a:xfrm>
        </p:spPr>
        <p:txBody>
          <a:bodyPr/>
          <a:lstStyle>
            <a:defPPr marL="432000" marR="0" lvl="0" indent="-324000">
              <a:spcBef>
                <a:spcPts val="0"/>
              </a:spcBef>
              <a:spcAft>
                <a:spcPts val="1417"/>
              </a:spcAft>
              <a:buClr>
                <a:srgbClr val="FF3366"/>
              </a:buClr>
              <a:buSzPct val="45000"/>
              <a:buFont typeface="StarSymbol"/>
              <a:buNone/>
              <a:defRPr lang="ru-RU" sz="2400" b="0" i="0" u="none" strike="noStrike">
                <a:ln>
                  <a:noFill/>
                </a:ln>
                <a:latin typeface="Albany" pitchFamily="18"/>
                <a:ea typeface="Andale Sans UI" pitchFamily="2"/>
                <a:cs typeface="Tahoma" pitchFamily="2"/>
              </a:defRPr>
            </a:defPPr>
            <a:lvl1pPr marL="432000" marR="0" lvl="0" indent="-324000">
              <a:spcBef>
                <a:spcPts val="0"/>
              </a:spcBef>
              <a:spcAft>
                <a:spcPts val="1417"/>
              </a:spcAft>
              <a:buClr>
                <a:srgbClr val="FF3366"/>
              </a:buClr>
              <a:buSzPct val="45000"/>
              <a:buFont typeface="StarSymbol"/>
              <a:buChar char="●"/>
              <a:defRPr lang="ru-RU" sz="2400" b="0" i="0" u="none" strike="noStrike">
                <a:ln>
                  <a:noFill/>
                </a:ln>
                <a:latin typeface="Albany" pitchFamily="18"/>
                <a:ea typeface="Andale Sans UI" pitchFamily="2"/>
                <a:cs typeface="Tahoma" pitchFamily="2"/>
              </a:defRPr>
            </a:lvl1pPr>
            <a:lvl2pPr marL="864000" marR="0" lvl="1" indent="-288000">
              <a:spcBef>
                <a:spcPts val="0"/>
              </a:spcBef>
              <a:spcAft>
                <a:spcPts val="1134"/>
              </a:spcAft>
              <a:buClr>
                <a:srgbClr val="FF3366"/>
              </a:buClr>
              <a:buSzPct val="75000"/>
              <a:buFont typeface="StarSymbol"/>
              <a:buChar char="–"/>
              <a:defRPr lang="ru-RU" sz="2800" b="0" i="0" u="none" strike="noStrike">
                <a:ln>
                  <a:noFill/>
                </a:ln>
                <a:latin typeface="Albany" pitchFamily="18"/>
                <a:ea typeface="Andale Sans UI" pitchFamily="2"/>
                <a:cs typeface="Tahoma" pitchFamily="2"/>
              </a:defRPr>
            </a:lvl2pPr>
            <a:lvl3pPr marL="1296000" marR="0" lvl="2" indent="-216000">
              <a:spcBef>
                <a:spcPts val="0"/>
              </a:spcBef>
              <a:spcAft>
                <a:spcPts val="850"/>
              </a:spcAft>
              <a:buClr>
                <a:srgbClr val="FF3366"/>
              </a:buClr>
              <a:buSzPct val="45000"/>
              <a:buFont typeface="StarSymbol"/>
              <a:buChar char="●"/>
              <a:defRPr lang="ru-RU" sz="2400" b="0" i="0" u="none" strike="noStrike">
                <a:ln>
                  <a:noFill/>
                </a:ln>
                <a:latin typeface="Albany" pitchFamily="18"/>
                <a:ea typeface="Andale Sans UI" pitchFamily="2"/>
                <a:cs typeface="Tahoma" pitchFamily="2"/>
              </a:defRPr>
            </a:lvl3pPr>
            <a:lvl4pPr marL="1728000" marR="0" lvl="3" indent="-216000">
              <a:spcBef>
                <a:spcPts val="0"/>
              </a:spcBef>
              <a:spcAft>
                <a:spcPts val="567"/>
              </a:spcAft>
              <a:buClr>
                <a:srgbClr val="FF3366"/>
              </a:buClr>
              <a:buSzPct val="75000"/>
              <a:buFont typeface="StarSymbol"/>
              <a:buChar char="–"/>
              <a:defRPr lang="ru-RU" sz="2000" b="0" i="0" u="none" strike="noStrike">
                <a:ln>
                  <a:noFill/>
                </a:ln>
                <a:latin typeface="Albany" pitchFamily="18"/>
                <a:ea typeface="Andale Sans UI" pitchFamily="2"/>
                <a:cs typeface="Tahoma" pitchFamily="2"/>
              </a:defRPr>
            </a:lvl4pPr>
            <a:lvl5pPr marL="2160000" marR="0" lvl="4" indent="-216000">
              <a:spcBef>
                <a:spcPts val="0"/>
              </a:spcBef>
              <a:spcAft>
                <a:spcPts val="283"/>
              </a:spcAft>
              <a:buClr>
                <a:srgbClr val="FF3366"/>
              </a:buClr>
              <a:buSzPct val="45000"/>
              <a:buFont typeface="StarSymbol"/>
              <a:buChar char="●"/>
              <a:defRPr lang="ru-RU" sz="2000" b="0" i="0" u="none" strike="noStrike">
                <a:ln>
                  <a:noFill/>
                </a:ln>
                <a:latin typeface="Albany" pitchFamily="18"/>
                <a:ea typeface="Andale Sans UI" pitchFamily="2"/>
                <a:cs typeface="Tahoma" pitchFamily="2"/>
              </a:defRPr>
            </a:lvl5pPr>
            <a:lvl6pPr marL="2592000" marR="0" lvl="5" indent="-216000">
              <a:spcBef>
                <a:spcPts val="0"/>
              </a:spcBef>
              <a:spcAft>
                <a:spcPts val="283"/>
              </a:spcAft>
              <a:buClr>
                <a:srgbClr val="FF3366"/>
              </a:buClr>
              <a:buSzPct val="45000"/>
              <a:buFont typeface="StarSymbol"/>
              <a:buChar char="●"/>
              <a:defRPr lang="ru-RU" sz="2000" b="0" i="0" u="none" strike="noStrike">
                <a:ln>
                  <a:noFill/>
                </a:ln>
                <a:latin typeface="Albany" pitchFamily="18"/>
                <a:ea typeface="Andale Sans UI" pitchFamily="2"/>
                <a:cs typeface="Tahoma" pitchFamily="2"/>
              </a:defRPr>
            </a:lvl6pPr>
            <a:lvl7pPr marL="3024000" marR="0" lvl="6" indent="-216000">
              <a:spcBef>
                <a:spcPts val="0"/>
              </a:spcBef>
              <a:spcAft>
                <a:spcPts val="283"/>
              </a:spcAft>
              <a:buClr>
                <a:srgbClr val="FF3366"/>
              </a:buClr>
              <a:buSzPct val="45000"/>
              <a:buFont typeface="StarSymbol"/>
              <a:buChar char="●"/>
              <a:defRPr lang="ru-RU" sz="2000" b="0" i="0" u="none" strike="noStrike">
                <a:ln>
                  <a:noFill/>
                </a:ln>
                <a:latin typeface="Albany" pitchFamily="18"/>
                <a:ea typeface="Andale Sans UI" pitchFamily="2"/>
                <a:cs typeface="Tahoma" pitchFamily="2"/>
              </a:defRPr>
            </a:lvl7pPr>
            <a:lvl8pPr marL="3456000" marR="0" lvl="7" indent="-216000">
              <a:spcBef>
                <a:spcPts val="0"/>
              </a:spcBef>
              <a:spcAft>
                <a:spcPts val="283"/>
              </a:spcAft>
              <a:buClr>
                <a:srgbClr val="FF3366"/>
              </a:buClr>
              <a:buSzPct val="45000"/>
              <a:buFont typeface="StarSymbol"/>
              <a:buChar char="●"/>
              <a:defRPr lang="ru-RU" sz="2000" b="0" i="0" u="none" strike="noStrike">
                <a:ln>
                  <a:noFill/>
                </a:ln>
                <a:latin typeface="Albany" pitchFamily="18"/>
                <a:ea typeface="Andale Sans UI" pitchFamily="2"/>
                <a:cs typeface="Tahoma" pitchFamily="2"/>
              </a:defRPr>
            </a:lvl8pPr>
            <a:lvl9pPr marL="3887999" marR="0" lvl="8" indent="-216000">
              <a:spcBef>
                <a:spcPts val="0"/>
              </a:spcBef>
              <a:spcAft>
                <a:spcPts val="283"/>
              </a:spcAft>
              <a:buClr>
                <a:srgbClr val="FF3366"/>
              </a:buClr>
              <a:buSzPct val="45000"/>
              <a:buFont typeface="StarSymbol"/>
              <a:buChar char="●"/>
              <a:defRPr lang="ru-RU" sz="2000" b="0" i="0" u="none" strike="noStrike">
                <a:ln>
                  <a:noFill/>
                </a:ln>
                <a:latin typeface="Albany" pitchFamily="18"/>
                <a:ea typeface="Andale Sans UI" pitchFamily="2"/>
                <a:cs typeface="Tahoma" pitchFamily="2"/>
              </a:defRPr>
            </a:lvl9pPr>
          </a:lstStyle>
          <a:p>
            <a:pPr lvl="0">
              <a:buNone/>
            </a:pPr>
            <a:r>
              <a:rPr lang="ru-RU"/>
              <a:t>Недознамо печени,</a:t>
            </a:r>
          </a:p>
          <a:p>
            <a:pPr lvl="0">
              <a:buNone/>
            </a:pPr>
            <a:r>
              <a:rPr lang="ru-RU"/>
              <a:t>Судорога схватила,</a:t>
            </a:r>
          </a:p>
          <a:p>
            <a:pPr lvl="0">
              <a:buNone/>
            </a:pPr>
            <a:r>
              <a:rPr lang="ru-RU"/>
              <a:t>Охнула кормилица,</a:t>
            </a:r>
          </a:p>
          <a:p>
            <a:pPr lvl="0">
              <a:buNone/>
            </a:pPr>
            <a:r>
              <a:rPr lang="ru-RU"/>
              <a:t>Тут и породила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 noGrp="1"/>
          </p:cNvSpPr>
          <p:nvPr>
            <p:ph type="title" idx="4294967295"/>
          </p:nvPr>
        </p:nvSpPr>
        <p:spPr/>
        <p:txBody>
          <a:bodyPr>
            <a:spAutoFit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ru-RU"/>
              <a:t>Любовь к матери</a:t>
            </a:r>
          </a:p>
        </p:txBody>
      </p:sp>
      <p:sp>
        <p:nvSpPr>
          <p:cNvPr id="3" name="Текст 2"/>
          <p:cNvSpPr txBox="1">
            <a:spLocks noGrp="1"/>
          </p:cNvSpPr>
          <p:nvPr>
            <p:ph type="body" idx="4294967295"/>
          </p:nvPr>
        </p:nvSpPr>
        <p:spPr>
          <a:xfrm>
            <a:off x="503999" y="2966759"/>
            <a:ext cx="4426560" cy="2593440"/>
          </a:xfrm>
        </p:spPr>
        <p:txBody>
          <a:bodyPr/>
          <a:lstStyle>
            <a:defPPr marL="432000" marR="0" lvl="0" indent="-324000">
              <a:spcBef>
                <a:spcPts val="0"/>
              </a:spcBef>
              <a:spcAft>
                <a:spcPts val="1417"/>
              </a:spcAft>
              <a:buClr>
                <a:srgbClr val="FF3366"/>
              </a:buClr>
              <a:buSzPct val="45000"/>
              <a:buFont typeface="StarSymbol"/>
              <a:buNone/>
              <a:defRPr lang="ru-RU" sz="2400" b="0" i="0" u="none" strike="noStrike">
                <a:ln>
                  <a:noFill/>
                </a:ln>
                <a:latin typeface="Albany" pitchFamily="18"/>
                <a:ea typeface="Andale Sans UI" pitchFamily="2"/>
                <a:cs typeface="Tahoma" pitchFamily="2"/>
              </a:defRPr>
            </a:defPPr>
            <a:lvl1pPr marL="432000" marR="0" lvl="0" indent="-324000">
              <a:spcBef>
                <a:spcPts val="0"/>
              </a:spcBef>
              <a:spcAft>
                <a:spcPts val="1417"/>
              </a:spcAft>
              <a:buClr>
                <a:srgbClr val="FF3366"/>
              </a:buClr>
              <a:buSzPct val="45000"/>
              <a:buFont typeface="StarSymbol"/>
              <a:buChar char="●"/>
              <a:defRPr lang="ru-RU" sz="2400" b="0" i="0" u="none" strike="noStrike">
                <a:ln>
                  <a:noFill/>
                </a:ln>
                <a:latin typeface="Albany" pitchFamily="18"/>
                <a:ea typeface="Andale Sans UI" pitchFamily="2"/>
                <a:cs typeface="Tahoma" pitchFamily="2"/>
              </a:defRPr>
            </a:lvl1pPr>
            <a:lvl2pPr marL="864000" marR="0" lvl="1" indent="-288000">
              <a:spcBef>
                <a:spcPts val="0"/>
              </a:spcBef>
              <a:spcAft>
                <a:spcPts val="1134"/>
              </a:spcAft>
              <a:buClr>
                <a:srgbClr val="FF3366"/>
              </a:buClr>
              <a:buSzPct val="75000"/>
              <a:buFont typeface="StarSymbol"/>
              <a:buChar char="–"/>
              <a:defRPr lang="ru-RU" sz="2800" b="0" i="0" u="none" strike="noStrike">
                <a:ln>
                  <a:noFill/>
                </a:ln>
                <a:latin typeface="Albany" pitchFamily="18"/>
                <a:ea typeface="Andale Sans UI" pitchFamily="2"/>
                <a:cs typeface="Tahoma" pitchFamily="2"/>
              </a:defRPr>
            </a:lvl2pPr>
            <a:lvl3pPr marL="1296000" marR="0" lvl="2" indent="-216000">
              <a:spcBef>
                <a:spcPts val="0"/>
              </a:spcBef>
              <a:spcAft>
                <a:spcPts val="850"/>
              </a:spcAft>
              <a:buClr>
                <a:srgbClr val="FF3366"/>
              </a:buClr>
              <a:buSzPct val="45000"/>
              <a:buFont typeface="StarSymbol"/>
              <a:buChar char="●"/>
              <a:defRPr lang="ru-RU" sz="2400" b="0" i="0" u="none" strike="noStrike">
                <a:ln>
                  <a:noFill/>
                </a:ln>
                <a:latin typeface="Albany" pitchFamily="18"/>
                <a:ea typeface="Andale Sans UI" pitchFamily="2"/>
                <a:cs typeface="Tahoma" pitchFamily="2"/>
              </a:defRPr>
            </a:lvl3pPr>
            <a:lvl4pPr marL="1728000" marR="0" lvl="3" indent="-216000">
              <a:spcBef>
                <a:spcPts val="0"/>
              </a:spcBef>
              <a:spcAft>
                <a:spcPts val="567"/>
              </a:spcAft>
              <a:buClr>
                <a:srgbClr val="FF3366"/>
              </a:buClr>
              <a:buSzPct val="75000"/>
              <a:buFont typeface="StarSymbol"/>
              <a:buChar char="–"/>
              <a:defRPr lang="ru-RU" sz="2000" b="0" i="0" u="none" strike="noStrike">
                <a:ln>
                  <a:noFill/>
                </a:ln>
                <a:latin typeface="Albany" pitchFamily="18"/>
                <a:ea typeface="Andale Sans UI" pitchFamily="2"/>
                <a:cs typeface="Tahoma" pitchFamily="2"/>
              </a:defRPr>
            </a:lvl4pPr>
            <a:lvl5pPr marL="2160000" marR="0" lvl="4" indent="-216000">
              <a:spcBef>
                <a:spcPts val="0"/>
              </a:spcBef>
              <a:spcAft>
                <a:spcPts val="283"/>
              </a:spcAft>
              <a:buClr>
                <a:srgbClr val="FF3366"/>
              </a:buClr>
              <a:buSzPct val="45000"/>
              <a:buFont typeface="StarSymbol"/>
              <a:buChar char="●"/>
              <a:defRPr lang="ru-RU" sz="2000" b="0" i="0" u="none" strike="noStrike">
                <a:ln>
                  <a:noFill/>
                </a:ln>
                <a:latin typeface="Albany" pitchFamily="18"/>
                <a:ea typeface="Andale Sans UI" pitchFamily="2"/>
                <a:cs typeface="Tahoma" pitchFamily="2"/>
              </a:defRPr>
            </a:lvl5pPr>
            <a:lvl6pPr marL="2592000" marR="0" lvl="5" indent="-216000">
              <a:spcBef>
                <a:spcPts val="0"/>
              </a:spcBef>
              <a:spcAft>
                <a:spcPts val="283"/>
              </a:spcAft>
              <a:buClr>
                <a:srgbClr val="FF3366"/>
              </a:buClr>
              <a:buSzPct val="45000"/>
              <a:buFont typeface="StarSymbol"/>
              <a:buChar char="●"/>
              <a:defRPr lang="ru-RU" sz="2000" b="0" i="0" u="none" strike="noStrike">
                <a:ln>
                  <a:noFill/>
                </a:ln>
                <a:latin typeface="Albany" pitchFamily="18"/>
                <a:ea typeface="Andale Sans UI" pitchFamily="2"/>
                <a:cs typeface="Tahoma" pitchFamily="2"/>
              </a:defRPr>
            </a:lvl6pPr>
            <a:lvl7pPr marL="3024000" marR="0" lvl="6" indent="-216000">
              <a:spcBef>
                <a:spcPts val="0"/>
              </a:spcBef>
              <a:spcAft>
                <a:spcPts val="283"/>
              </a:spcAft>
              <a:buClr>
                <a:srgbClr val="FF3366"/>
              </a:buClr>
              <a:buSzPct val="45000"/>
              <a:buFont typeface="StarSymbol"/>
              <a:buChar char="●"/>
              <a:defRPr lang="ru-RU" sz="2000" b="0" i="0" u="none" strike="noStrike">
                <a:ln>
                  <a:noFill/>
                </a:ln>
                <a:latin typeface="Albany" pitchFamily="18"/>
                <a:ea typeface="Andale Sans UI" pitchFamily="2"/>
                <a:cs typeface="Tahoma" pitchFamily="2"/>
              </a:defRPr>
            </a:lvl7pPr>
            <a:lvl8pPr marL="3456000" marR="0" lvl="7" indent="-216000">
              <a:spcBef>
                <a:spcPts val="0"/>
              </a:spcBef>
              <a:spcAft>
                <a:spcPts val="283"/>
              </a:spcAft>
              <a:buClr>
                <a:srgbClr val="FF3366"/>
              </a:buClr>
              <a:buSzPct val="45000"/>
              <a:buFont typeface="StarSymbol"/>
              <a:buChar char="●"/>
              <a:defRPr lang="ru-RU" sz="2000" b="0" i="0" u="none" strike="noStrike">
                <a:ln>
                  <a:noFill/>
                </a:ln>
                <a:latin typeface="Albany" pitchFamily="18"/>
                <a:ea typeface="Andale Sans UI" pitchFamily="2"/>
                <a:cs typeface="Tahoma" pitchFamily="2"/>
              </a:defRPr>
            </a:lvl8pPr>
            <a:lvl9pPr marL="3887999" marR="0" lvl="8" indent="-216000">
              <a:spcBef>
                <a:spcPts val="0"/>
              </a:spcBef>
              <a:spcAft>
                <a:spcPts val="283"/>
              </a:spcAft>
              <a:buClr>
                <a:srgbClr val="FF3366"/>
              </a:buClr>
              <a:buSzPct val="45000"/>
              <a:buFont typeface="StarSymbol"/>
              <a:buChar char="●"/>
              <a:defRPr lang="ru-RU" sz="2000" b="0" i="0" u="none" strike="noStrike">
                <a:ln>
                  <a:noFill/>
                </a:ln>
                <a:latin typeface="Albany" pitchFamily="18"/>
                <a:ea typeface="Andale Sans UI" pitchFamily="2"/>
                <a:cs typeface="Tahoma" pitchFamily="2"/>
              </a:defRPr>
            </a:lvl9pPr>
          </a:lstStyle>
          <a:p>
            <a:pPr marL="0" indent="0"/>
            <a:endParaRPr lang="ru-RU"/>
          </a:p>
        </p:txBody>
      </p:sp>
      <p:sp>
        <p:nvSpPr>
          <p:cNvPr id="4" name="Текст 3"/>
          <p:cNvSpPr txBox="1">
            <a:spLocks noGrp="1"/>
          </p:cNvSpPr>
          <p:nvPr>
            <p:ph type="body" idx="4294967295"/>
          </p:nvPr>
        </p:nvSpPr>
        <p:spPr>
          <a:xfrm>
            <a:off x="5142600" y="1985039"/>
            <a:ext cx="4040279" cy="6257519"/>
          </a:xfrm>
        </p:spPr>
        <p:txBody>
          <a:bodyPr/>
          <a:lstStyle>
            <a:defPPr marL="432000" marR="0" lvl="0" indent="-324000">
              <a:spcBef>
                <a:spcPts val="0"/>
              </a:spcBef>
              <a:spcAft>
                <a:spcPts val="1417"/>
              </a:spcAft>
              <a:buClr>
                <a:srgbClr val="FF3366"/>
              </a:buClr>
              <a:buSzPct val="45000"/>
              <a:buFont typeface="StarSymbol"/>
              <a:buNone/>
              <a:defRPr lang="ru-RU" sz="2400" b="0" i="0" u="none" strike="noStrike">
                <a:ln>
                  <a:noFill/>
                </a:ln>
                <a:latin typeface="Albany" pitchFamily="18"/>
                <a:ea typeface="Andale Sans UI" pitchFamily="2"/>
                <a:cs typeface="Tahoma" pitchFamily="2"/>
              </a:defRPr>
            </a:defPPr>
            <a:lvl1pPr marL="432000" marR="0" lvl="0" indent="-324000">
              <a:spcBef>
                <a:spcPts val="0"/>
              </a:spcBef>
              <a:spcAft>
                <a:spcPts val="1417"/>
              </a:spcAft>
              <a:buClr>
                <a:srgbClr val="FF3366"/>
              </a:buClr>
              <a:buSzPct val="45000"/>
              <a:buFont typeface="StarSymbol"/>
              <a:buChar char="●"/>
              <a:defRPr lang="ru-RU" sz="2400" b="0" i="0" u="none" strike="noStrike">
                <a:ln>
                  <a:noFill/>
                </a:ln>
                <a:latin typeface="Albany" pitchFamily="18"/>
                <a:ea typeface="Andale Sans UI" pitchFamily="2"/>
                <a:cs typeface="Tahoma" pitchFamily="2"/>
              </a:defRPr>
            </a:lvl1pPr>
            <a:lvl2pPr marL="864000" marR="0" lvl="1" indent="-288000">
              <a:spcBef>
                <a:spcPts val="0"/>
              </a:spcBef>
              <a:spcAft>
                <a:spcPts val="1134"/>
              </a:spcAft>
              <a:buClr>
                <a:srgbClr val="FF3366"/>
              </a:buClr>
              <a:buSzPct val="75000"/>
              <a:buFont typeface="StarSymbol"/>
              <a:buChar char="–"/>
              <a:defRPr lang="ru-RU" sz="2800" b="0" i="0" u="none" strike="noStrike">
                <a:ln>
                  <a:noFill/>
                </a:ln>
                <a:latin typeface="Albany" pitchFamily="18"/>
                <a:ea typeface="Andale Sans UI" pitchFamily="2"/>
                <a:cs typeface="Tahoma" pitchFamily="2"/>
              </a:defRPr>
            </a:lvl2pPr>
            <a:lvl3pPr marL="1296000" marR="0" lvl="2" indent="-216000">
              <a:spcBef>
                <a:spcPts val="0"/>
              </a:spcBef>
              <a:spcAft>
                <a:spcPts val="850"/>
              </a:spcAft>
              <a:buClr>
                <a:srgbClr val="FF3366"/>
              </a:buClr>
              <a:buSzPct val="45000"/>
              <a:buFont typeface="StarSymbol"/>
              <a:buChar char="●"/>
              <a:defRPr lang="ru-RU" sz="2400" b="0" i="0" u="none" strike="noStrike">
                <a:ln>
                  <a:noFill/>
                </a:ln>
                <a:latin typeface="Albany" pitchFamily="18"/>
                <a:ea typeface="Andale Sans UI" pitchFamily="2"/>
                <a:cs typeface="Tahoma" pitchFamily="2"/>
              </a:defRPr>
            </a:lvl3pPr>
            <a:lvl4pPr marL="1728000" marR="0" lvl="3" indent="-216000">
              <a:spcBef>
                <a:spcPts val="0"/>
              </a:spcBef>
              <a:spcAft>
                <a:spcPts val="567"/>
              </a:spcAft>
              <a:buClr>
                <a:srgbClr val="FF3366"/>
              </a:buClr>
              <a:buSzPct val="75000"/>
              <a:buFont typeface="StarSymbol"/>
              <a:buChar char="–"/>
              <a:defRPr lang="ru-RU" sz="2000" b="0" i="0" u="none" strike="noStrike">
                <a:ln>
                  <a:noFill/>
                </a:ln>
                <a:latin typeface="Albany" pitchFamily="18"/>
                <a:ea typeface="Andale Sans UI" pitchFamily="2"/>
                <a:cs typeface="Tahoma" pitchFamily="2"/>
              </a:defRPr>
            </a:lvl4pPr>
            <a:lvl5pPr marL="2160000" marR="0" lvl="4" indent="-216000">
              <a:spcBef>
                <a:spcPts val="0"/>
              </a:spcBef>
              <a:spcAft>
                <a:spcPts val="283"/>
              </a:spcAft>
              <a:buClr>
                <a:srgbClr val="FF3366"/>
              </a:buClr>
              <a:buSzPct val="45000"/>
              <a:buFont typeface="StarSymbol"/>
              <a:buChar char="●"/>
              <a:defRPr lang="ru-RU" sz="2000" b="0" i="0" u="none" strike="noStrike">
                <a:ln>
                  <a:noFill/>
                </a:ln>
                <a:latin typeface="Albany" pitchFamily="18"/>
                <a:ea typeface="Andale Sans UI" pitchFamily="2"/>
                <a:cs typeface="Tahoma" pitchFamily="2"/>
              </a:defRPr>
            </a:lvl5pPr>
            <a:lvl6pPr marL="2592000" marR="0" lvl="5" indent="-216000">
              <a:spcBef>
                <a:spcPts val="0"/>
              </a:spcBef>
              <a:spcAft>
                <a:spcPts val="283"/>
              </a:spcAft>
              <a:buClr>
                <a:srgbClr val="FF3366"/>
              </a:buClr>
              <a:buSzPct val="45000"/>
              <a:buFont typeface="StarSymbol"/>
              <a:buChar char="●"/>
              <a:defRPr lang="ru-RU" sz="2000" b="0" i="0" u="none" strike="noStrike">
                <a:ln>
                  <a:noFill/>
                </a:ln>
                <a:latin typeface="Albany" pitchFamily="18"/>
                <a:ea typeface="Andale Sans UI" pitchFamily="2"/>
                <a:cs typeface="Tahoma" pitchFamily="2"/>
              </a:defRPr>
            </a:lvl6pPr>
            <a:lvl7pPr marL="3024000" marR="0" lvl="6" indent="-216000">
              <a:spcBef>
                <a:spcPts val="0"/>
              </a:spcBef>
              <a:spcAft>
                <a:spcPts val="283"/>
              </a:spcAft>
              <a:buClr>
                <a:srgbClr val="FF3366"/>
              </a:buClr>
              <a:buSzPct val="45000"/>
              <a:buFont typeface="StarSymbol"/>
              <a:buChar char="●"/>
              <a:defRPr lang="ru-RU" sz="2000" b="0" i="0" u="none" strike="noStrike">
                <a:ln>
                  <a:noFill/>
                </a:ln>
                <a:latin typeface="Albany" pitchFamily="18"/>
                <a:ea typeface="Andale Sans UI" pitchFamily="2"/>
                <a:cs typeface="Tahoma" pitchFamily="2"/>
              </a:defRPr>
            </a:lvl7pPr>
            <a:lvl8pPr marL="3456000" marR="0" lvl="7" indent="-216000">
              <a:spcBef>
                <a:spcPts val="0"/>
              </a:spcBef>
              <a:spcAft>
                <a:spcPts val="283"/>
              </a:spcAft>
              <a:buClr>
                <a:srgbClr val="FF3366"/>
              </a:buClr>
              <a:buSzPct val="45000"/>
              <a:buFont typeface="StarSymbol"/>
              <a:buChar char="●"/>
              <a:defRPr lang="ru-RU" sz="2000" b="0" i="0" u="none" strike="noStrike">
                <a:ln>
                  <a:noFill/>
                </a:ln>
                <a:latin typeface="Albany" pitchFamily="18"/>
                <a:ea typeface="Andale Sans UI" pitchFamily="2"/>
                <a:cs typeface="Tahoma" pitchFamily="2"/>
              </a:defRPr>
            </a:lvl8pPr>
            <a:lvl9pPr marL="3887999" marR="0" lvl="8" indent="-216000">
              <a:spcBef>
                <a:spcPts val="0"/>
              </a:spcBef>
              <a:spcAft>
                <a:spcPts val="283"/>
              </a:spcAft>
              <a:buClr>
                <a:srgbClr val="FF3366"/>
              </a:buClr>
              <a:buSzPct val="45000"/>
              <a:buFont typeface="StarSymbol"/>
              <a:buChar char="●"/>
              <a:defRPr lang="ru-RU" sz="2000" b="0" i="0" u="none" strike="noStrike">
                <a:ln>
                  <a:noFill/>
                </a:ln>
                <a:latin typeface="Albany" pitchFamily="18"/>
                <a:ea typeface="Andale Sans UI" pitchFamily="2"/>
                <a:cs typeface="Tahoma" pitchFamily="2"/>
              </a:defRPr>
            </a:lvl9pPr>
          </a:lstStyle>
          <a:p>
            <a:pPr lvl="0">
              <a:buNone/>
            </a:pPr>
            <a:r>
              <a:rPr lang="ru-RU"/>
              <a:t>Ты жива еще, моя старушка,</a:t>
            </a:r>
          </a:p>
          <a:p>
            <a:pPr lvl="0">
              <a:buNone/>
            </a:pPr>
            <a:r>
              <a:rPr lang="ru-RU"/>
              <a:t>Жив и я, привет тебе,привет,</a:t>
            </a:r>
          </a:p>
          <a:p>
            <a:pPr lvl="0">
              <a:buNone/>
            </a:pPr>
            <a:r>
              <a:rPr lang="ru-RU"/>
              <a:t>Пусть струится над твоей избушкой,</a:t>
            </a:r>
          </a:p>
          <a:p>
            <a:pPr lvl="0">
              <a:buNone/>
            </a:pPr>
            <a:r>
              <a:rPr lang="ru-RU"/>
              <a:t>Тот вечерний несказанный свет</a:t>
            </a:r>
          </a:p>
        </p:txBody>
      </p:sp>
      <p:pic>
        <p:nvPicPr>
          <p:cNvPr id="5" name=""/>
          <p:cNvPicPr>
            <a:picLocks noChangeAspect="1"/>
          </p:cNvPicPr>
          <p:nvPr/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648000" y="1712519"/>
            <a:ext cx="4176000" cy="447948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 noGrp="1"/>
          </p:cNvSpPr>
          <p:nvPr>
            <p:ph type="title" idx="4294967295"/>
          </p:nvPr>
        </p:nvSpPr>
        <p:spPr/>
        <p:txBody>
          <a:bodyPr>
            <a:spAutoFit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ru-RU"/>
              <a:t>Любовь к женщине</a:t>
            </a:r>
          </a:p>
        </p:txBody>
      </p:sp>
      <p:pic>
        <p:nvPicPr>
          <p:cNvPr id="3" name=""/>
          <p:cNvPicPr>
            <a:picLocks noGrp="1" noChangeAspect="1"/>
          </p:cNvPicPr>
          <p:nvPr>
            <p:ph type="pic" idx="4294967295"/>
          </p:nvPr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792000" y="2088000"/>
            <a:ext cx="3744000" cy="4185719"/>
          </a:xfrm>
        </p:spPr>
      </p:pic>
      <p:sp>
        <p:nvSpPr>
          <p:cNvPr id="4" name="Текст 3"/>
          <p:cNvSpPr txBox="1">
            <a:spLocks noGrp="1"/>
          </p:cNvSpPr>
          <p:nvPr>
            <p:ph type="body" idx="4294967295"/>
          </p:nvPr>
        </p:nvSpPr>
        <p:spPr>
          <a:xfrm>
            <a:off x="4717440" y="2880000"/>
            <a:ext cx="4426560" cy="2664000"/>
          </a:xfrm>
        </p:spPr>
        <p:txBody>
          <a:bodyPr/>
          <a:lstStyle>
            <a:defPPr marL="432000" marR="0" lvl="0" indent="-324000">
              <a:spcBef>
                <a:spcPts val="0"/>
              </a:spcBef>
              <a:spcAft>
                <a:spcPts val="1417"/>
              </a:spcAft>
              <a:buClr>
                <a:srgbClr val="FF3366"/>
              </a:buClr>
              <a:buSzPct val="45000"/>
              <a:buFont typeface="StarSymbol"/>
              <a:buNone/>
              <a:defRPr lang="ru-RU" sz="2400" b="0" i="0" u="none" strike="noStrike">
                <a:ln>
                  <a:noFill/>
                </a:ln>
                <a:latin typeface="Albany" pitchFamily="18"/>
                <a:ea typeface="Andale Sans UI" pitchFamily="2"/>
                <a:cs typeface="Tahoma" pitchFamily="2"/>
              </a:defRPr>
            </a:defPPr>
            <a:lvl1pPr marL="432000" marR="0" lvl="0" indent="-324000">
              <a:spcBef>
                <a:spcPts val="0"/>
              </a:spcBef>
              <a:spcAft>
                <a:spcPts val="1417"/>
              </a:spcAft>
              <a:buClr>
                <a:srgbClr val="FF3366"/>
              </a:buClr>
              <a:buSzPct val="45000"/>
              <a:buFont typeface="StarSymbol"/>
              <a:buChar char="●"/>
              <a:defRPr lang="ru-RU" sz="2400" b="0" i="0" u="none" strike="noStrike">
                <a:ln>
                  <a:noFill/>
                </a:ln>
                <a:latin typeface="Albany" pitchFamily="18"/>
                <a:ea typeface="Andale Sans UI" pitchFamily="2"/>
                <a:cs typeface="Tahoma" pitchFamily="2"/>
              </a:defRPr>
            </a:lvl1pPr>
            <a:lvl2pPr marL="864000" marR="0" lvl="1" indent="-288000">
              <a:spcBef>
                <a:spcPts val="0"/>
              </a:spcBef>
              <a:spcAft>
                <a:spcPts val="1134"/>
              </a:spcAft>
              <a:buClr>
                <a:srgbClr val="FF3366"/>
              </a:buClr>
              <a:buSzPct val="75000"/>
              <a:buFont typeface="StarSymbol"/>
              <a:buChar char="–"/>
              <a:defRPr lang="ru-RU" sz="2800" b="0" i="0" u="none" strike="noStrike">
                <a:ln>
                  <a:noFill/>
                </a:ln>
                <a:latin typeface="Albany" pitchFamily="18"/>
                <a:ea typeface="Andale Sans UI" pitchFamily="2"/>
                <a:cs typeface="Tahoma" pitchFamily="2"/>
              </a:defRPr>
            </a:lvl2pPr>
            <a:lvl3pPr marL="1296000" marR="0" lvl="2" indent="-216000">
              <a:spcBef>
                <a:spcPts val="0"/>
              </a:spcBef>
              <a:spcAft>
                <a:spcPts val="850"/>
              </a:spcAft>
              <a:buClr>
                <a:srgbClr val="FF3366"/>
              </a:buClr>
              <a:buSzPct val="45000"/>
              <a:buFont typeface="StarSymbol"/>
              <a:buChar char="●"/>
              <a:defRPr lang="ru-RU" sz="2400" b="0" i="0" u="none" strike="noStrike">
                <a:ln>
                  <a:noFill/>
                </a:ln>
                <a:latin typeface="Albany" pitchFamily="18"/>
                <a:ea typeface="Andale Sans UI" pitchFamily="2"/>
                <a:cs typeface="Tahoma" pitchFamily="2"/>
              </a:defRPr>
            </a:lvl3pPr>
            <a:lvl4pPr marL="1728000" marR="0" lvl="3" indent="-216000">
              <a:spcBef>
                <a:spcPts val="0"/>
              </a:spcBef>
              <a:spcAft>
                <a:spcPts val="567"/>
              </a:spcAft>
              <a:buClr>
                <a:srgbClr val="FF3366"/>
              </a:buClr>
              <a:buSzPct val="75000"/>
              <a:buFont typeface="StarSymbol"/>
              <a:buChar char="–"/>
              <a:defRPr lang="ru-RU" sz="2000" b="0" i="0" u="none" strike="noStrike">
                <a:ln>
                  <a:noFill/>
                </a:ln>
                <a:latin typeface="Albany" pitchFamily="18"/>
                <a:ea typeface="Andale Sans UI" pitchFamily="2"/>
                <a:cs typeface="Tahoma" pitchFamily="2"/>
              </a:defRPr>
            </a:lvl4pPr>
            <a:lvl5pPr marL="2160000" marR="0" lvl="4" indent="-216000">
              <a:spcBef>
                <a:spcPts val="0"/>
              </a:spcBef>
              <a:spcAft>
                <a:spcPts val="283"/>
              </a:spcAft>
              <a:buClr>
                <a:srgbClr val="FF3366"/>
              </a:buClr>
              <a:buSzPct val="45000"/>
              <a:buFont typeface="StarSymbol"/>
              <a:buChar char="●"/>
              <a:defRPr lang="ru-RU" sz="2000" b="0" i="0" u="none" strike="noStrike">
                <a:ln>
                  <a:noFill/>
                </a:ln>
                <a:latin typeface="Albany" pitchFamily="18"/>
                <a:ea typeface="Andale Sans UI" pitchFamily="2"/>
                <a:cs typeface="Tahoma" pitchFamily="2"/>
              </a:defRPr>
            </a:lvl5pPr>
            <a:lvl6pPr marL="2592000" marR="0" lvl="5" indent="-216000">
              <a:spcBef>
                <a:spcPts val="0"/>
              </a:spcBef>
              <a:spcAft>
                <a:spcPts val="283"/>
              </a:spcAft>
              <a:buClr>
                <a:srgbClr val="FF3366"/>
              </a:buClr>
              <a:buSzPct val="45000"/>
              <a:buFont typeface="StarSymbol"/>
              <a:buChar char="●"/>
              <a:defRPr lang="ru-RU" sz="2000" b="0" i="0" u="none" strike="noStrike">
                <a:ln>
                  <a:noFill/>
                </a:ln>
                <a:latin typeface="Albany" pitchFamily="18"/>
                <a:ea typeface="Andale Sans UI" pitchFamily="2"/>
                <a:cs typeface="Tahoma" pitchFamily="2"/>
              </a:defRPr>
            </a:lvl6pPr>
            <a:lvl7pPr marL="3024000" marR="0" lvl="6" indent="-216000">
              <a:spcBef>
                <a:spcPts val="0"/>
              </a:spcBef>
              <a:spcAft>
                <a:spcPts val="283"/>
              </a:spcAft>
              <a:buClr>
                <a:srgbClr val="FF3366"/>
              </a:buClr>
              <a:buSzPct val="45000"/>
              <a:buFont typeface="StarSymbol"/>
              <a:buChar char="●"/>
              <a:defRPr lang="ru-RU" sz="2000" b="0" i="0" u="none" strike="noStrike">
                <a:ln>
                  <a:noFill/>
                </a:ln>
                <a:latin typeface="Albany" pitchFamily="18"/>
                <a:ea typeface="Andale Sans UI" pitchFamily="2"/>
                <a:cs typeface="Tahoma" pitchFamily="2"/>
              </a:defRPr>
            </a:lvl7pPr>
            <a:lvl8pPr marL="3456000" marR="0" lvl="7" indent="-216000">
              <a:spcBef>
                <a:spcPts val="0"/>
              </a:spcBef>
              <a:spcAft>
                <a:spcPts val="283"/>
              </a:spcAft>
              <a:buClr>
                <a:srgbClr val="FF3366"/>
              </a:buClr>
              <a:buSzPct val="45000"/>
              <a:buFont typeface="StarSymbol"/>
              <a:buChar char="●"/>
              <a:defRPr lang="ru-RU" sz="2000" b="0" i="0" u="none" strike="noStrike">
                <a:ln>
                  <a:noFill/>
                </a:ln>
                <a:latin typeface="Albany" pitchFamily="18"/>
                <a:ea typeface="Andale Sans UI" pitchFamily="2"/>
                <a:cs typeface="Tahoma" pitchFamily="2"/>
              </a:defRPr>
            </a:lvl8pPr>
            <a:lvl9pPr marL="3887999" marR="0" lvl="8" indent="-216000">
              <a:spcBef>
                <a:spcPts val="0"/>
              </a:spcBef>
              <a:spcAft>
                <a:spcPts val="283"/>
              </a:spcAft>
              <a:buClr>
                <a:srgbClr val="FF3366"/>
              </a:buClr>
              <a:buSzPct val="45000"/>
              <a:buFont typeface="StarSymbol"/>
              <a:buChar char="●"/>
              <a:defRPr lang="ru-RU" sz="2000" b="0" i="0" u="none" strike="noStrike">
                <a:ln>
                  <a:noFill/>
                </a:ln>
                <a:latin typeface="Albany" pitchFamily="18"/>
                <a:ea typeface="Andale Sans UI" pitchFamily="2"/>
                <a:cs typeface="Tahoma" pitchFamily="2"/>
              </a:defRPr>
            </a:lvl9pPr>
          </a:lstStyle>
          <a:p>
            <a:pPr lvl="0">
              <a:buNone/>
            </a:pPr>
            <a:r>
              <a:rPr lang="ru-RU"/>
              <a:t>Да, мне нравилась девушка в белом,</a:t>
            </a:r>
          </a:p>
          <a:p>
            <a:pPr lvl="0">
              <a:buNone/>
            </a:pPr>
            <a:r>
              <a:rPr lang="ru-RU"/>
              <a:t>Но теперь я люблю в голубом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 noGrp="1"/>
          </p:cNvSpPr>
          <p:nvPr>
            <p:ph type="title" idx="4294967295"/>
          </p:nvPr>
        </p:nvSpPr>
        <p:spPr/>
        <p:txBody>
          <a:bodyPr>
            <a:spAutoFit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ru-RU"/>
              <a:t>Любовь к животным</a:t>
            </a:r>
          </a:p>
        </p:txBody>
      </p:sp>
      <p:pic>
        <p:nvPicPr>
          <p:cNvPr id="3" name=""/>
          <p:cNvPicPr>
            <a:picLocks noGrp="1" noChangeAspect="1"/>
          </p:cNvPicPr>
          <p:nvPr>
            <p:ph type="pic" idx="4294967295"/>
          </p:nvPr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711720" y="2079720"/>
            <a:ext cx="4040279" cy="4400280"/>
          </a:xfrm>
        </p:spPr>
      </p:pic>
      <p:sp>
        <p:nvSpPr>
          <p:cNvPr id="4" name="Текст 3"/>
          <p:cNvSpPr txBox="1">
            <a:spLocks noGrp="1"/>
          </p:cNvSpPr>
          <p:nvPr>
            <p:ph type="body" idx="4294967295"/>
          </p:nvPr>
        </p:nvSpPr>
        <p:spPr>
          <a:xfrm>
            <a:off x="5142600" y="1985039"/>
            <a:ext cx="4040279" cy="6257519"/>
          </a:xfrm>
        </p:spPr>
        <p:txBody>
          <a:bodyPr/>
          <a:lstStyle>
            <a:defPPr marL="432000" marR="0" lvl="0" indent="-324000">
              <a:spcBef>
                <a:spcPts val="0"/>
              </a:spcBef>
              <a:spcAft>
                <a:spcPts val="1417"/>
              </a:spcAft>
              <a:buClr>
                <a:srgbClr val="FF3366"/>
              </a:buClr>
              <a:buSzPct val="45000"/>
              <a:buFont typeface="StarSymbol"/>
              <a:buNone/>
              <a:defRPr lang="ru-RU" sz="2400" b="0" i="0" u="none" strike="noStrike">
                <a:ln>
                  <a:noFill/>
                </a:ln>
                <a:latin typeface="Albany" pitchFamily="18"/>
                <a:ea typeface="Andale Sans UI" pitchFamily="2"/>
                <a:cs typeface="Tahoma" pitchFamily="2"/>
              </a:defRPr>
            </a:defPPr>
            <a:lvl1pPr marL="432000" marR="0" lvl="0" indent="-324000">
              <a:spcBef>
                <a:spcPts val="0"/>
              </a:spcBef>
              <a:spcAft>
                <a:spcPts val="1417"/>
              </a:spcAft>
              <a:buClr>
                <a:srgbClr val="FF3366"/>
              </a:buClr>
              <a:buSzPct val="45000"/>
              <a:buFont typeface="StarSymbol"/>
              <a:buChar char="●"/>
              <a:defRPr lang="ru-RU" sz="2400" b="0" i="0" u="none" strike="noStrike">
                <a:ln>
                  <a:noFill/>
                </a:ln>
                <a:latin typeface="Albany" pitchFamily="18"/>
                <a:ea typeface="Andale Sans UI" pitchFamily="2"/>
                <a:cs typeface="Tahoma" pitchFamily="2"/>
              </a:defRPr>
            </a:lvl1pPr>
            <a:lvl2pPr marL="864000" marR="0" lvl="1" indent="-288000">
              <a:spcBef>
                <a:spcPts val="0"/>
              </a:spcBef>
              <a:spcAft>
                <a:spcPts val="1134"/>
              </a:spcAft>
              <a:buClr>
                <a:srgbClr val="FF3366"/>
              </a:buClr>
              <a:buSzPct val="75000"/>
              <a:buFont typeface="StarSymbol"/>
              <a:buChar char="–"/>
              <a:defRPr lang="ru-RU" sz="2800" b="0" i="0" u="none" strike="noStrike">
                <a:ln>
                  <a:noFill/>
                </a:ln>
                <a:latin typeface="Albany" pitchFamily="18"/>
                <a:ea typeface="Andale Sans UI" pitchFamily="2"/>
                <a:cs typeface="Tahoma" pitchFamily="2"/>
              </a:defRPr>
            </a:lvl2pPr>
            <a:lvl3pPr marL="1296000" marR="0" lvl="2" indent="-216000">
              <a:spcBef>
                <a:spcPts val="0"/>
              </a:spcBef>
              <a:spcAft>
                <a:spcPts val="850"/>
              </a:spcAft>
              <a:buClr>
                <a:srgbClr val="FF3366"/>
              </a:buClr>
              <a:buSzPct val="45000"/>
              <a:buFont typeface="StarSymbol"/>
              <a:buChar char="●"/>
              <a:defRPr lang="ru-RU" sz="2400" b="0" i="0" u="none" strike="noStrike">
                <a:ln>
                  <a:noFill/>
                </a:ln>
                <a:latin typeface="Albany" pitchFamily="18"/>
                <a:ea typeface="Andale Sans UI" pitchFamily="2"/>
                <a:cs typeface="Tahoma" pitchFamily="2"/>
              </a:defRPr>
            </a:lvl3pPr>
            <a:lvl4pPr marL="1728000" marR="0" lvl="3" indent="-216000">
              <a:spcBef>
                <a:spcPts val="0"/>
              </a:spcBef>
              <a:spcAft>
                <a:spcPts val="567"/>
              </a:spcAft>
              <a:buClr>
                <a:srgbClr val="FF3366"/>
              </a:buClr>
              <a:buSzPct val="75000"/>
              <a:buFont typeface="StarSymbol"/>
              <a:buChar char="–"/>
              <a:defRPr lang="ru-RU" sz="2000" b="0" i="0" u="none" strike="noStrike">
                <a:ln>
                  <a:noFill/>
                </a:ln>
                <a:latin typeface="Albany" pitchFamily="18"/>
                <a:ea typeface="Andale Sans UI" pitchFamily="2"/>
                <a:cs typeface="Tahoma" pitchFamily="2"/>
              </a:defRPr>
            </a:lvl4pPr>
            <a:lvl5pPr marL="2160000" marR="0" lvl="4" indent="-216000">
              <a:spcBef>
                <a:spcPts val="0"/>
              </a:spcBef>
              <a:spcAft>
                <a:spcPts val="283"/>
              </a:spcAft>
              <a:buClr>
                <a:srgbClr val="FF3366"/>
              </a:buClr>
              <a:buSzPct val="45000"/>
              <a:buFont typeface="StarSymbol"/>
              <a:buChar char="●"/>
              <a:defRPr lang="ru-RU" sz="2000" b="0" i="0" u="none" strike="noStrike">
                <a:ln>
                  <a:noFill/>
                </a:ln>
                <a:latin typeface="Albany" pitchFamily="18"/>
                <a:ea typeface="Andale Sans UI" pitchFamily="2"/>
                <a:cs typeface="Tahoma" pitchFamily="2"/>
              </a:defRPr>
            </a:lvl5pPr>
            <a:lvl6pPr marL="2592000" marR="0" lvl="5" indent="-216000">
              <a:spcBef>
                <a:spcPts val="0"/>
              </a:spcBef>
              <a:spcAft>
                <a:spcPts val="283"/>
              </a:spcAft>
              <a:buClr>
                <a:srgbClr val="FF3366"/>
              </a:buClr>
              <a:buSzPct val="45000"/>
              <a:buFont typeface="StarSymbol"/>
              <a:buChar char="●"/>
              <a:defRPr lang="ru-RU" sz="2000" b="0" i="0" u="none" strike="noStrike">
                <a:ln>
                  <a:noFill/>
                </a:ln>
                <a:latin typeface="Albany" pitchFamily="18"/>
                <a:ea typeface="Andale Sans UI" pitchFamily="2"/>
                <a:cs typeface="Tahoma" pitchFamily="2"/>
              </a:defRPr>
            </a:lvl6pPr>
            <a:lvl7pPr marL="3024000" marR="0" lvl="6" indent="-216000">
              <a:spcBef>
                <a:spcPts val="0"/>
              </a:spcBef>
              <a:spcAft>
                <a:spcPts val="283"/>
              </a:spcAft>
              <a:buClr>
                <a:srgbClr val="FF3366"/>
              </a:buClr>
              <a:buSzPct val="45000"/>
              <a:buFont typeface="StarSymbol"/>
              <a:buChar char="●"/>
              <a:defRPr lang="ru-RU" sz="2000" b="0" i="0" u="none" strike="noStrike">
                <a:ln>
                  <a:noFill/>
                </a:ln>
                <a:latin typeface="Albany" pitchFamily="18"/>
                <a:ea typeface="Andale Sans UI" pitchFamily="2"/>
                <a:cs typeface="Tahoma" pitchFamily="2"/>
              </a:defRPr>
            </a:lvl7pPr>
            <a:lvl8pPr marL="3456000" marR="0" lvl="7" indent="-216000">
              <a:spcBef>
                <a:spcPts val="0"/>
              </a:spcBef>
              <a:spcAft>
                <a:spcPts val="283"/>
              </a:spcAft>
              <a:buClr>
                <a:srgbClr val="FF3366"/>
              </a:buClr>
              <a:buSzPct val="45000"/>
              <a:buFont typeface="StarSymbol"/>
              <a:buChar char="●"/>
              <a:defRPr lang="ru-RU" sz="2000" b="0" i="0" u="none" strike="noStrike">
                <a:ln>
                  <a:noFill/>
                </a:ln>
                <a:latin typeface="Albany" pitchFamily="18"/>
                <a:ea typeface="Andale Sans UI" pitchFamily="2"/>
                <a:cs typeface="Tahoma" pitchFamily="2"/>
              </a:defRPr>
            </a:lvl8pPr>
            <a:lvl9pPr marL="3887999" marR="0" lvl="8" indent="-216000">
              <a:spcBef>
                <a:spcPts val="0"/>
              </a:spcBef>
              <a:spcAft>
                <a:spcPts val="283"/>
              </a:spcAft>
              <a:buClr>
                <a:srgbClr val="FF3366"/>
              </a:buClr>
              <a:buSzPct val="45000"/>
              <a:buFont typeface="StarSymbol"/>
              <a:buChar char="●"/>
              <a:defRPr lang="ru-RU" sz="2000" b="0" i="0" u="none" strike="noStrike">
                <a:ln>
                  <a:noFill/>
                </a:ln>
                <a:latin typeface="Albany" pitchFamily="18"/>
                <a:ea typeface="Andale Sans UI" pitchFamily="2"/>
                <a:cs typeface="Tahoma" pitchFamily="2"/>
              </a:defRPr>
            </a:lvl9pPr>
          </a:lstStyle>
          <a:p>
            <a:pPr lvl="0">
              <a:buNone/>
            </a:pPr>
            <a:r>
              <a:rPr lang="ru-RU"/>
              <a:t>По сугробам она бежала,</a:t>
            </a:r>
          </a:p>
          <a:p>
            <a:pPr lvl="0">
              <a:buNone/>
            </a:pPr>
            <a:r>
              <a:rPr lang="ru-RU"/>
              <a:t>Поспевая за ним бежать.</a:t>
            </a:r>
          </a:p>
          <a:p>
            <a:pPr lvl="0">
              <a:buNone/>
            </a:pPr>
            <a:r>
              <a:rPr lang="ru-RU"/>
              <a:t>И так долго, долго дрожала</a:t>
            </a:r>
          </a:p>
          <a:p>
            <a:pPr lvl="0">
              <a:buNone/>
            </a:pPr>
            <a:r>
              <a:rPr lang="ru-RU"/>
              <a:t>Воды   не замерзшей гладь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 noGrp="1"/>
          </p:cNvSpPr>
          <p:nvPr>
            <p:ph type="title" idx="4294967295"/>
          </p:nvPr>
        </p:nvSpPr>
        <p:spPr/>
        <p:txBody>
          <a:bodyPr>
            <a:spAutoFit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ru-RU"/>
              <a:t>Любовь к природе</a:t>
            </a:r>
          </a:p>
        </p:txBody>
      </p:sp>
      <p:pic>
        <p:nvPicPr>
          <p:cNvPr id="3" name=""/>
          <p:cNvPicPr>
            <a:picLocks noGrp="1" noChangeAspect="1"/>
          </p:cNvPicPr>
          <p:nvPr>
            <p:ph type="pic" idx="4294967295"/>
          </p:nvPr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576000" y="2376000"/>
            <a:ext cx="4320000" cy="3528000"/>
          </a:xfrm>
        </p:spPr>
      </p:pic>
      <p:sp>
        <p:nvSpPr>
          <p:cNvPr id="4" name="Текст 3"/>
          <p:cNvSpPr txBox="1">
            <a:spLocks noGrp="1"/>
          </p:cNvSpPr>
          <p:nvPr>
            <p:ph type="body" idx="4294967295"/>
          </p:nvPr>
        </p:nvSpPr>
        <p:spPr>
          <a:xfrm>
            <a:off x="5031720" y="2022479"/>
            <a:ext cx="4040279" cy="6257519"/>
          </a:xfrm>
        </p:spPr>
        <p:txBody>
          <a:bodyPr/>
          <a:lstStyle>
            <a:defPPr marL="432000" marR="0" lvl="0" indent="-324000">
              <a:spcBef>
                <a:spcPts val="0"/>
              </a:spcBef>
              <a:spcAft>
                <a:spcPts val="1417"/>
              </a:spcAft>
              <a:buClr>
                <a:srgbClr val="FF3366"/>
              </a:buClr>
              <a:buSzPct val="45000"/>
              <a:buFont typeface="StarSymbol"/>
              <a:buNone/>
              <a:defRPr lang="ru-RU" sz="2400" b="0" i="0" u="none" strike="noStrike">
                <a:ln>
                  <a:noFill/>
                </a:ln>
                <a:latin typeface="Albany" pitchFamily="18"/>
                <a:ea typeface="Andale Sans UI" pitchFamily="2"/>
                <a:cs typeface="Tahoma" pitchFamily="2"/>
              </a:defRPr>
            </a:defPPr>
            <a:lvl1pPr marL="432000" marR="0" lvl="0" indent="-324000">
              <a:spcBef>
                <a:spcPts val="0"/>
              </a:spcBef>
              <a:spcAft>
                <a:spcPts val="1417"/>
              </a:spcAft>
              <a:buClr>
                <a:srgbClr val="FF3366"/>
              </a:buClr>
              <a:buSzPct val="45000"/>
              <a:buFont typeface="StarSymbol"/>
              <a:buChar char="●"/>
              <a:defRPr lang="ru-RU" sz="2400" b="0" i="0" u="none" strike="noStrike">
                <a:ln>
                  <a:noFill/>
                </a:ln>
                <a:latin typeface="Albany" pitchFamily="18"/>
                <a:ea typeface="Andale Sans UI" pitchFamily="2"/>
                <a:cs typeface="Tahoma" pitchFamily="2"/>
              </a:defRPr>
            </a:lvl1pPr>
            <a:lvl2pPr marL="864000" marR="0" lvl="1" indent="-288000">
              <a:spcBef>
                <a:spcPts val="0"/>
              </a:spcBef>
              <a:spcAft>
                <a:spcPts val="1134"/>
              </a:spcAft>
              <a:buClr>
                <a:srgbClr val="FF3366"/>
              </a:buClr>
              <a:buSzPct val="75000"/>
              <a:buFont typeface="StarSymbol"/>
              <a:buChar char="–"/>
              <a:defRPr lang="ru-RU" sz="2800" b="0" i="0" u="none" strike="noStrike">
                <a:ln>
                  <a:noFill/>
                </a:ln>
                <a:latin typeface="Albany" pitchFamily="18"/>
                <a:ea typeface="Andale Sans UI" pitchFamily="2"/>
                <a:cs typeface="Tahoma" pitchFamily="2"/>
              </a:defRPr>
            </a:lvl2pPr>
            <a:lvl3pPr marL="1296000" marR="0" lvl="2" indent="-216000">
              <a:spcBef>
                <a:spcPts val="0"/>
              </a:spcBef>
              <a:spcAft>
                <a:spcPts val="850"/>
              </a:spcAft>
              <a:buClr>
                <a:srgbClr val="FF3366"/>
              </a:buClr>
              <a:buSzPct val="45000"/>
              <a:buFont typeface="StarSymbol"/>
              <a:buChar char="●"/>
              <a:defRPr lang="ru-RU" sz="2400" b="0" i="0" u="none" strike="noStrike">
                <a:ln>
                  <a:noFill/>
                </a:ln>
                <a:latin typeface="Albany" pitchFamily="18"/>
                <a:ea typeface="Andale Sans UI" pitchFamily="2"/>
                <a:cs typeface="Tahoma" pitchFamily="2"/>
              </a:defRPr>
            </a:lvl3pPr>
            <a:lvl4pPr marL="1728000" marR="0" lvl="3" indent="-216000">
              <a:spcBef>
                <a:spcPts val="0"/>
              </a:spcBef>
              <a:spcAft>
                <a:spcPts val="567"/>
              </a:spcAft>
              <a:buClr>
                <a:srgbClr val="FF3366"/>
              </a:buClr>
              <a:buSzPct val="75000"/>
              <a:buFont typeface="StarSymbol"/>
              <a:buChar char="–"/>
              <a:defRPr lang="ru-RU" sz="2000" b="0" i="0" u="none" strike="noStrike">
                <a:ln>
                  <a:noFill/>
                </a:ln>
                <a:latin typeface="Albany" pitchFamily="18"/>
                <a:ea typeface="Andale Sans UI" pitchFamily="2"/>
                <a:cs typeface="Tahoma" pitchFamily="2"/>
              </a:defRPr>
            </a:lvl4pPr>
            <a:lvl5pPr marL="2160000" marR="0" lvl="4" indent="-216000">
              <a:spcBef>
                <a:spcPts val="0"/>
              </a:spcBef>
              <a:spcAft>
                <a:spcPts val="283"/>
              </a:spcAft>
              <a:buClr>
                <a:srgbClr val="FF3366"/>
              </a:buClr>
              <a:buSzPct val="45000"/>
              <a:buFont typeface="StarSymbol"/>
              <a:buChar char="●"/>
              <a:defRPr lang="ru-RU" sz="2000" b="0" i="0" u="none" strike="noStrike">
                <a:ln>
                  <a:noFill/>
                </a:ln>
                <a:latin typeface="Albany" pitchFamily="18"/>
                <a:ea typeface="Andale Sans UI" pitchFamily="2"/>
                <a:cs typeface="Tahoma" pitchFamily="2"/>
              </a:defRPr>
            </a:lvl5pPr>
            <a:lvl6pPr marL="2592000" marR="0" lvl="5" indent="-216000">
              <a:spcBef>
                <a:spcPts val="0"/>
              </a:spcBef>
              <a:spcAft>
                <a:spcPts val="283"/>
              </a:spcAft>
              <a:buClr>
                <a:srgbClr val="FF3366"/>
              </a:buClr>
              <a:buSzPct val="45000"/>
              <a:buFont typeface="StarSymbol"/>
              <a:buChar char="●"/>
              <a:defRPr lang="ru-RU" sz="2000" b="0" i="0" u="none" strike="noStrike">
                <a:ln>
                  <a:noFill/>
                </a:ln>
                <a:latin typeface="Albany" pitchFamily="18"/>
                <a:ea typeface="Andale Sans UI" pitchFamily="2"/>
                <a:cs typeface="Tahoma" pitchFamily="2"/>
              </a:defRPr>
            </a:lvl6pPr>
            <a:lvl7pPr marL="3024000" marR="0" lvl="6" indent="-216000">
              <a:spcBef>
                <a:spcPts val="0"/>
              </a:spcBef>
              <a:spcAft>
                <a:spcPts val="283"/>
              </a:spcAft>
              <a:buClr>
                <a:srgbClr val="FF3366"/>
              </a:buClr>
              <a:buSzPct val="45000"/>
              <a:buFont typeface="StarSymbol"/>
              <a:buChar char="●"/>
              <a:defRPr lang="ru-RU" sz="2000" b="0" i="0" u="none" strike="noStrike">
                <a:ln>
                  <a:noFill/>
                </a:ln>
                <a:latin typeface="Albany" pitchFamily="18"/>
                <a:ea typeface="Andale Sans UI" pitchFamily="2"/>
                <a:cs typeface="Tahoma" pitchFamily="2"/>
              </a:defRPr>
            </a:lvl7pPr>
            <a:lvl8pPr marL="3456000" marR="0" lvl="7" indent="-216000">
              <a:spcBef>
                <a:spcPts val="0"/>
              </a:spcBef>
              <a:spcAft>
                <a:spcPts val="283"/>
              </a:spcAft>
              <a:buClr>
                <a:srgbClr val="FF3366"/>
              </a:buClr>
              <a:buSzPct val="45000"/>
              <a:buFont typeface="StarSymbol"/>
              <a:buChar char="●"/>
              <a:defRPr lang="ru-RU" sz="2000" b="0" i="0" u="none" strike="noStrike">
                <a:ln>
                  <a:noFill/>
                </a:ln>
                <a:latin typeface="Albany" pitchFamily="18"/>
                <a:ea typeface="Andale Sans UI" pitchFamily="2"/>
                <a:cs typeface="Tahoma" pitchFamily="2"/>
              </a:defRPr>
            </a:lvl8pPr>
            <a:lvl9pPr marL="3887999" marR="0" lvl="8" indent="-216000">
              <a:spcBef>
                <a:spcPts val="0"/>
              </a:spcBef>
              <a:spcAft>
                <a:spcPts val="283"/>
              </a:spcAft>
              <a:buClr>
                <a:srgbClr val="FF3366"/>
              </a:buClr>
              <a:buSzPct val="45000"/>
              <a:buFont typeface="StarSymbol"/>
              <a:buChar char="●"/>
              <a:defRPr lang="ru-RU" sz="2000" b="0" i="0" u="none" strike="noStrike">
                <a:ln>
                  <a:noFill/>
                </a:ln>
                <a:latin typeface="Albany" pitchFamily="18"/>
                <a:ea typeface="Andale Sans UI" pitchFamily="2"/>
                <a:cs typeface="Tahoma" pitchFamily="2"/>
              </a:defRPr>
            </a:lvl9pPr>
          </a:lstStyle>
          <a:p>
            <a:pPr lvl="0">
              <a:buNone/>
            </a:pPr>
            <a:endParaRPr lang="ru-RU"/>
          </a:p>
          <a:p>
            <a:pPr lvl="0">
              <a:buNone/>
            </a:pPr>
            <a:endParaRPr lang="ru-RU"/>
          </a:p>
          <a:p>
            <a:pPr lvl="0">
              <a:buNone/>
            </a:pPr>
            <a:r>
              <a:rPr lang="ru-RU"/>
              <a:t>Край ты мой, заброшенный,</a:t>
            </a:r>
          </a:p>
          <a:p>
            <a:pPr lvl="0">
              <a:buNone/>
            </a:pPr>
            <a:r>
              <a:rPr lang="ru-RU"/>
              <a:t>Край ты мой -пустырь,</a:t>
            </a:r>
          </a:p>
          <a:p>
            <a:pPr lvl="0">
              <a:buNone/>
            </a:pPr>
            <a:r>
              <a:rPr lang="ru-RU"/>
              <a:t> Сенокос некошеный,</a:t>
            </a:r>
          </a:p>
          <a:p>
            <a:pPr lvl="0">
              <a:buNone/>
            </a:pPr>
            <a:r>
              <a:rPr lang="ru-RU"/>
              <a:t>Лес да монастырь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 noGrp="1"/>
          </p:cNvSpPr>
          <p:nvPr>
            <p:ph type="title" idx="4294967295"/>
          </p:nvPr>
        </p:nvSpPr>
        <p:spPr/>
        <p:txBody>
          <a:bodyPr>
            <a:spAutoFit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ru-RU"/>
              <a:t>Я люблю тебя, Родина кроткая...</a:t>
            </a:r>
          </a:p>
        </p:txBody>
      </p:sp>
      <p:pic>
        <p:nvPicPr>
          <p:cNvPr id="3" name=""/>
          <p:cNvPicPr>
            <a:picLocks noGrp="1" noChangeAspect="1"/>
          </p:cNvPicPr>
          <p:nvPr>
            <p:ph type="pic" idx="4294967295"/>
          </p:nvPr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899639" y="2592000"/>
            <a:ext cx="4040279" cy="3029400"/>
          </a:xfrm>
        </p:spPr>
      </p:pic>
      <p:sp>
        <p:nvSpPr>
          <p:cNvPr id="4" name="Текст 3"/>
          <p:cNvSpPr txBox="1">
            <a:spLocks noGrp="1"/>
          </p:cNvSpPr>
          <p:nvPr>
            <p:ph type="body" idx="4294967295"/>
          </p:nvPr>
        </p:nvSpPr>
        <p:spPr>
          <a:xfrm>
            <a:off x="5256000" y="2512440"/>
            <a:ext cx="3671999" cy="6401519"/>
          </a:xfrm>
        </p:spPr>
        <p:txBody>
          <a:bodyPr/>
          <a:lstStyle>
            <a:defPPr marL="432000" marR="0" lvl="0" indent="-324000">
              <a:spcBef>
                <a:spcPts val="0"/>
              </a:spcBef>
              <a:spcAft>
                <a:spcPts val="1417"/>
              </a:spcAft>
              <a:buClr>
                <a:srgbClr val="FF3366"/>
              </a:buClr>
              <a:buSzPct val="45000"/>
              <a:buFont typeface="StarSymbol"/>
              <a:buNone/>
              <a:defRPr lang="ru-RU" sz="2400" b="0" i="0" u="none" strike="noStrike">
                <a:ln>
                  <a:noFill/>
                </a:ln>
                <a:latin typeface="Albany" pitchFamily="18"/>
                <a:ea typeface="Andale Sans UI" pitchFamily="2"/>
                <a:cs typeface="Tahoma" pitchFamily="2"/>
              </a:defRPr>
            </a:defPPr>
            <a:lvl1pPr marL="432000" marR="0" lvl="0" indent="-324000">
              <a:spcBef>
                <a:spcPts val="0"/>
              </a:spcBef>
              <a:spcAft>
                <a:spcPts val="1417"/>
              </a:spcAft>
              <a:buClr>
                <a:srgbClr val="FF3366"/>
              </a:buClr>
              <a:buSzPct val="45000"/>
              <a:buFont typeface="StarSymbol"/>
              <a:buChar char="●"/>
              <a:defRPr lang="ru-RU" sz="2400" b="0" i="0" u="none" strike="noStrike">
                <a:ln>
                  <a:noFill/>
                </a:ln>
                <a:latin typeface="Albany" pitchFamily="18"/>
                <a:ea typeface="Andale Sans UI" pitchFamily="2"/>
                <a:cs typeface="Tahoma" pitchFamily="2"/>
              </a:defRPr>
            </a:lvl1pPr>
            <a:lvl2pPr marL="864000" marR="0" lvl="1" indent="-288000">
              <a:spcBef>
                <a:spcPts val="0"/>
              </a:spcBef>
              <a:spcAft>
                <a:spcPts val="1134"/>
              </a:spcAft>
              <a:buClr>
                <a:srgbClr val="FF3366"/>
              </a:buClr>
              <a:buSzPct val="75000"/>
              <a:buFont typeface="StarSymbol"/>
              <a:buChar char="–"/>
              <a:defRPr lang="ru-RU" sz="2800" b="0" i="0" u="none" strike="noStrike">
                <a:ln>
                  <a:noFill/>
                </a:ln>
                <a:latin typeface="Albany" pitchFamily="18"/>
                <a:ea typeface="Andale Sans UI" pitchFamily="2"/>
                <a:cs typeface="Tahoma" pitchFamily="2"/>
              </a:defRPr>
            </a:lvl2pPr>
            <a:lvl3pPr marL="1296000" marR="0" lvl="2" indent="-216000">
              <a:spcBef>
                <a:spcPts val="0"/>
              </a:spcBef>
              <a:spcAft>
                <a:spcPts val="850"/>
              </a:spcAft>
              <a:buClr>
                <a:srgbClr val="FF3366"/>
              </a:buClr>
              <a:buSzPct val="45000"/>
              <a:buFont typeface="StarSymbol"/>
              <a:buChar char="●"/>
              <a:defRPr lang="ru-RU" sz="2400" b="0" i="0" u="none" strike="noStrike">
                <a:ln>
                  <a:noFill/>
                </a:ln>
                <a:latin typeface="Albany" pitchFamily="18"/>
                <a:ea typeface="Andale Sans UI" pitchFamily="2"/>
                <a:cs typeface="Tahoma" pitchFamily="2"/>
              </a:defRPr>
            </a:lvl3pPr>
            <a:lvl4pPr marL="1728000" marR="0" lvl="3" indent="-216000">
              <a:spcBef>
                <a:spcPts val="0"/>
              </a:spcBef>
              <a:spcAft>
                <a:spcPts val="567"/>
              </a:spcAft>
              <a:buClr>
                <a:srgbClr val="FF3366"/>
              </a:buClr>
              <a:buSzPct val="75000"/>
              <a:buFont typeface="StarSymbol"/>
              <a:buChar char="–"/>
              <a:defRPr lang="ru-RU" sz="2000" b="0" i="0" u="none" strike="noStrike">
                <a:ln>
                  <a:noFill/>
                </a:ln>
                <a:latin typeface="Albany" pitchFamily="18"/>
                <a:ea typeface="Andale Sans UI" pitchFamily="2"/>
                <a:cs typeface="Tahoma" pitchFamily="2"/>
              </a:defRPr>
            </a:lvl4pPr>
            <a:lvl5pPr marL="2160000" marR="0" lvl="4" indent="-216000">
              <a:spcBef>
                <a:spcPts val="0"/>
              </a:spcBef>
              <a:spcAft>
                <a:spcPts val="283"/>
              </a:spcAft>
              <a:buClr>
                <a:srgbClr val="FF3366"/>
              </a:buClr>
              <a:buSzPct val="45000"/>
              <a:buFont typeface="StarSymbol"/>
              <a:buChar char="●"/>
              <a:defRPr lang="ru-RU" sz="2000" b="0" i="0" u="none" strike="noStrike">
                <a:ln>
                  <a:noFill/>
                </a:ln>
                <a:latin typeface="Albany" pitchFamily="18"/>
                <a:ea typeface="Andale Sans UI" pitchFamily="2"/>
                <a:cs typeface="Tahoma" pitchFamily="2"/>
              </a:defRPr>
            </a:lvl5pPr>
            <a:lvl6pPr marL="2592000" marR="0" lvl="5" indent="-216000">
              <a:spcBef>
                <a:spcPts val="0"/>
              </a:spcBef>
              <a:spcAft>
                <a:spcPts val="283"/>
              </a:spcAft>
              <a:buClr>
                <a:srgbClr val="FF3366"/>
              </a:buClr>
              <a:buSzPct val="45000"/>
              <a:buFont typeface="StarSymbol"/>
              <a:buChar char="●"/>
              <a:defRPr lang="ru-RU" sz="2000" b="0" i="0" u="none" strike="noStrike">
                <a:ln>
                  <a:noFill/>
                </a:ln>
                <a:latin typeface="Albany" pitchFamily="18"/>
                <a:ea typeface="Andale Sans UI" pitchFamily="2"/>
                <a:cs typeface="Tahoma" pitchFamily="2"/>
              </a:defRPr>
            </a:lvl6pPr>
            <a:lvl7pPr marL="3024000" marR="0" lvl="6" indent="-216000">
              <a:spcBef>
                <a:spcPts val="0"/>
              </a:spcBef>
              <a:spcAft>
                <a:spcPts val="283"/>
              </a:spcAft>
              <a:buClr>
                <a:srgbClr val="FF3366"/>
              </a:buClr>
              <a:buSzPct val="45000"/>
              <a:buFont typeface="StarSymbol"/>
              <a:buChar char="●"/>
              <a:defRPr lang="ru-RU" sz="2000" b="0" i="0" u="none" strike="noStrike">
                <a:ln>
                  <a:noFill/>
                </a:ln>
                <a:latin typeface="Albany" pitchFamily="18"/>
                <a:ea typeface="Andale Sans UI" pitchFamily="2"/>
                <a:cs typeface="Tahoma" pitchFamily="2"/>
              </a:defRPr>
            </a:lvl7pPr>
            <a:lvl8pPr marL="3456000" marR="0" lvl="7" indent="-216000">
              <a:spcBef>
                <a:spcPts val="0"/>
              </a:spcBef>
              <a:spcAft>
                <a:spcPts val="283"/>
              </a:spcAft>
              <a:buClr>
                <a:srgbClr val="FF3366"/>
              </a:buClr>
              <a:buSzPct val="45000"/>
              <a:buFont typeface="StarSymbol"/>
              <a:buChar char="●"/>
              <a:defRPr lang="ru-RU" sz="2000" b="0" i="0" u="none" strike="noStrike">
                <a:ln>
                  <a:noFill/>
                </a:ln>
                <a:latin typeface="Albany" pitchFamily="18"/>
                <a:ea typeface="Andale Sans UI" pitchFamily="2"/>
                <a:cs typeface="Tahoma" pitchFamily="2"/>
              </a:defRPr>
            </a:lvl8pPr>
            <a:lvl9pPr marL="3887999" marR="0" lvl="8" indent="-216000">
              <a:spcBef>
                <a:spcPts val="0"/>
              </a:spcBef>
              <a:spcAft>
                <a:spcPts val="283"/>
              </a:spcAft>
              <a:buClr>
                <a:srgbClr val="FF3366"/>
              </a:buClr>
              <a:buSzPct val="45000"/>
              <a:buFont typeface="StarSymbol"/>
              <a:buChar char="●"/>
              <a:defRPr lang="ru-RU" sz="2000" b="0" i="0" u="none" strike="noStrike">
                <a:ln>
                  <a:noFill/>
                </a:ln>
                <a:latin typeface="Albany" pitchFamily="18"/>
                <a:ea typeface="Andale Sans UI" pitchFamily="2"/>
                <a:cs typeface="Tahoma" pitchFamily="2"/>
              </a:defRPr>
            </a:lvl9pPr>
          </a:lstStyle>
          <a:p>
            <a:pPr lvl="0">
              <a:buNone/>
            </a:pPr>
            <a:endParaRPr lang="ru-RU"/>
          </a:p>
          <a:p>
            <a:pPr lvl="0">
              <a:buNone/>
            </a:pPr>
            <a:endParaRPr lang="ru-RU"/>
          </a:p>
          <a:p>
            <a:pPr lvl="0">
              <a:buNone/>
            </a:pPr>
            <a:r>
              <a:rPr lang="ru-RU"/>
              <a:t>Этот дом с голубыми ставнями</a:t>
            </a:r>
          </a:p>
          <a:p>
            <a:pPr lvl="0">
              <a:buNone/>
            </a:pPr>
            <a:r>
              <a:rPr lang="ru-RU"/>
              <a:t>Не забыть мне тебя никогда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Обычный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yt-organic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85</TotalTime>
  <Words>129</Words>
  <Application>Microsoft Office PowerPoint</Application>
  <PresentationFormat>Экран (4:3)</PresentationFormat>
  <Paragraphs>32</Paragraphs>
  <Slides>7</Slides>
  <Notes>7</Notes>
  <HiddenSlides>1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7</vt:i4>
      </vt:variant>
    </vt:vector>
  </HeadingPairs>
  <TitlesOfParts>
    <vt:vector size="9" baseType="lpstr">
      <vt:lpstr>Обычный</vt:lpstr>
      <vt:lpstr>lyt-organic</vt:lpstr>
      <vt:lpstr>Поэзия С.А.Есенина</vt:lpstr>
      <vt:lpstr>1885-1925</vt:lpstr>
      <vt:lpstr>Любовь к матери</vt:lpstr>
      <vt:lpstr>Любовь к женщине</vt:lpstr>
      <vt:lpstr>Любовь к животным</vt:lpstr>
      <vt:lpstr>Любовь к природе</vt:lpstr>
      <vt:lpstr>Я люблю тебя, Родина кроткая...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Поэзия С.А.Есенина</dc:title>
  <dc:creator>Оксана</dc:creator>
  <cp:lastModifiedBy>Оксана</cp:lastModifiedBy>
  <cp:revision>6</cp:revision>
  <dcterms:created xsi:type="dcterms:W3CDTF">2012-09-27T14:59:55Z</dcterms:created>
  <dcterms:modified xsi:type="dcterms:W3CDTF">2013-01-13T11:03:58Z</dcterms:modified>
</cp:coreProperties>
</file>